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86" r:id="rId2"/>
  </p:sldMasterIdLst>
  <p:notesMasterIdLst>
    <p:notesMasterId r:id="rId49"/>
  </p:notesMasterIdLst>
  <p:sldIdLst>
    <p:sldId id="256" r:id="rId3"/>
    <p:sldId id="257" r:id="rId4"/>
    <p:sldId id="260" r:id="rId5"/>
    <p:sldId id="261" r:id="rId6"/>
    <p:sldId id="262" r:id="rId7"/>
    <p:sldId id="263" r:id="rId8"/>
    <p:sldId id="264" r:id="rId9"/>
    <p:sldId id="274" r:id="rId10"/>
    <p:sldId id="290" r:id="rId11"/>
    <p:sldId id="266" r:id="rId12"/>
    <p:sldId id="267" r:id="rId13"/>
    <p:sldId id="268" r:id="rId14"/>
    <p:sldId id="269" r:id="rId15"/>
    <p:sldId id="291" r:id="rId16"/>
    <p:sldId id="292" r:id="rId17"/>
    <p:sldId id="293" r:id="rId18"/>
    <p:sldId id="272" r:id="rId19"/>
    <p:sldId id="296" r:id="rId20"/>
    <p:sldId id="297" r:id="rId21"/>
    <p:sldId id="298" r:id="rId22"/>
    <p:sldId id="299" r:id="rId23"/>
    <p:sldId id="300" r:id="rId24"/>
    <p:sldId id="301" r:id="rId25"/>
    <p:sldId id="302" r:id="rId26"/>
    <p:sldId id="303" r:id="rId27"/>
    <p:sldId id="304" r:id="rId28"/>
    <p:sldId id="305" r:id="rId29"/>
    <p:sldId id="306" r:id="rId30"/>
    <p:sldId id="307" r:id="rId31"/>
    <p:sldId id="308" r:id="rId32"/>
    <p:sldId id="309" r:id="rId33"/>
    <p:sldId id="310" r:id="rId34"/>
    <p:sldId id="311" r:id="rId35"/>
    <p:sldId id="312" r:id="rId36"/>
    <p:sldId id="313" r:id="rId37"/>
    <p:sldId id="314" r:id="rId38"/>
    <p:sldId id="315" r:id="rId39"/>
    <p:sldId id="316" r:id="rId40"/>
    <p:sldId id="317" r:id="rId41"/>
    <p:sldId id="318" r:id="rId42"/>
    <p:sldId id="319" r:id="rId43"/>
    <p:sldId id="320" r:id="rId44"/>
    <p:sldId id="321" r:id="rId45"/>
    <p:sldId id="322" r:id="rId46"/>
    <p:sldId id="273" r:id="rId47"/>
    <p:sldId id="259" r:id="rId48"/>
  </p:sldIdLst>
  <p:sldSz cx="9144000" cy="5143500" type="screen16x9"/>
  <p:notesSz cx="6858000" cy="9144000"/>
  <p:embeddedFontLst>
    <p:embeddedFont>
      <p:font typeface="Constantia" panose="02030602050306030303" pitchFamily="18"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4" roundtripDataSignature="AMtx7miTgDtdK7J6GfGA72ooCGiXHoY0v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853" autoAdjust="0"/>
    <p:restoredTop sz="95033" autoAdjust="0"/>
  </p:normalViewPr>
  <p:slideViewPr>
    <p:cSldViewPr snapToGrid="0">
      <p:cViewPr varScale="1">
        <p:scale>
          <a:sx n="107" d="100"/>
          <a:sy n="107" d="100"/>
        </p:scale>
        <p:origin x="883" y="110"/>
      </p:cViewPr>
      <p:guideLst>
        <p:guide orient="horz" pos="1620"/>
        <p:guide pos="288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font" Target="fonts/font1.fntdata"/><Relationship Id="rId55"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4.fntdata"/><Relationship Id="rId58" Type="http://schemas.openxmlformats.org/officeDocument/2006/relationships/tableStyles" Target="tableStyle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2.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microsoft.com/office/2016/11/relationships/changesInfo" Target="changesInfos/changesInfo1.xml"/><Relationship Id="rId20" Type="http://schemas.openxmlformats.org/officeDocument/2006/relationships/slide" Target="slides/slide18.xml"/><Relationship Id="rId41" Type="http://schemas.openxmlformats.org/officeDocument/2006/relationships/slide" Target="slides/slide39.xml"/><Relationship Id="rId54"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 Id="rId57"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3.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maan Nakhuda" userId="e828e8a1aaec9ecb" providerId="LiveId" clId="{E2291C51-B278-477E-86C8-901024B21BE2}"/>
    <pc:docChg chg="custSel modSld">
      <pc:chgData name="Armaan Nakhuda" userId="e828e8a1aaec9ecb" providerId="LiveId" clId="{E2291C51-B278-477E-86C8-901024B21BE2}" dt="2024-02-19T10:32:05.187" v="4" actId="14100"/>
      <pc:docMkLst>
        <pc:docMk/>
      </pc:docMkLst>
      <pc:sldChg chg="addSp delSp modSp mod">
        <pc:chgData name="Armaan Nakhuda" userId="e828e8a1aaec9ecb" providerId="LiveId" clId="{E2291C51-B278-477E-86C8-901024B21BE2}" dt="2024-02-19T10:32:05.187" v="4" actId="14100"/>
        <pc:sldMkLst>
          <pc:docMk/>
          <pc:sldMk cId="1023183714" sldId="266"/>
        </pc:sldMkLst>
        <pc:picChg chg="del">
          <ac:chgData name="Armaan Nakhuda" userId="e828e8a1aaec9ecb" providerId="LiveId" clId="{E2291C51-B278-477E-86C8-901024B21BE2}" dt="2024-02-19T10:31:45.167" v="0" actId="478"/>
          <ac:picMkLst>
            <pc:docMk/>
            <pc:sldMk cId="1023183714" sldId="266"/>
            <ac:picMk id="2" creationId="{9531ED88-55F8-F15F-C262-1239BCEDD866}"/>
          </ac:picMkLst>
        </pc:picChg>
        <pc:picChg chg="add mod">
          <ac:chgData name="Armaan Nakhuda" userId="e828e8a1aaec9ecb" providerId="LiveId" clId="{E2291C51-B278-477E-86C8-901024B21BE2}" dt="2024-02-19T10:32:05.187" v="4" actId="14100"/>
          <ac:picMkLst>
            <pc:docMk/>
            <pc:sldMk cId="1023183714" sldId="266"/>
            <ac:picMk id="4" creationId="{B3DA7326-C170-79C8-0070-B77CC0DB3F82}"/>
          </ac:picMkLst>
        </pc:picChg>
      </pc:sldChg>
    </pc:docChg>
  </pc:docChgLst>
</pc:chgInfo>
</file>

<file path=ppt/media/image1.jp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9553170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0" name="Google Shape;33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0" name="Google Shape;34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333064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dirty="0"/>
              <a:t>Need as follows:</a:t>
            </a:r>
            <a:br>
              <a:rPr lang="en-IN" dirty="0"/>
            </a:br>
            <a:r>
              <a:rPr lang="en-IN" dirty="0"/>
              <a:t>1. All Modules of Python should be installed</a:t>
            </a:r>
            <a:br>
              <a:rPr lang="en-IN" dirty="0"/>
            </a:br>
            <a:r>
              <a:rPr lang="en-IN" dirty="0"/>
              <a:t>2. Path of python should be specified</a:t>
            </a:r>
            <a:br>
              <a:rPr lang="en-IN" dirty="0"/>
            </a:br>
            <a:r>
              <a:rPr lang="en-IN" dirty="0"/>
              <a:t>3. OS 10 is required</a:t>
            </a:r>
            <a:br>
              <a:rPr lang="en-IN" dirty="0"/>
            </a:br>
            <a:r>
              <a:rPr lang="en-IN" dirty="0"/>
              <a:t>4. Internet access required</a:t>
            </a:r>
            <a:endParaRPr dirty="0"/>
          </a:p>
        </p:txBody>
      </p:sp>
      <p:sp>
        <p:nvSpPr>
          <p:cNvPr id="340" name="Google Shape;34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175212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dirty="0"/>
              <a:t>a. Python latest module required </a:t>
            </a:r>
            <a:br>
              <a:rPr lang="en-IN" dirty="0"/>
            </a:br>
            <a:r>
              <a:rPr lang="en-IN" dirty="0"/>
              <a:t>b. Internet access required</a:t>
            </a:r>
            <a:br>
              <a:rPr lang="en-IN" dirty="0"/>
            </a:br>
            <a:endParaRPr dirty="0"/>
          </a:p>
        </p:txBody>
      </p:sp>
      <p:sp>
        <p:nvSpPr>
          <p:cNvPr id="340" name="Google Shape;34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915412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0" name="Google Shape;34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288939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F8A35F08-3DCD-1E30-BE19-51AAFD642B71}"/>
            </a:ext>
          </a:extLst>
        </p:cNvPr>
        <p:cNvGrpSpPr/>
        <p:nvPr/>
      </p:nvGrpSpPr>
      <p:grpSpPr>
        <a:xfrm>
          <a:off x="0" y="0"/>
          <a:ext cx="0" cy="0"/>
          <a:chOff x="0" y="0"/>
          <a:chExt cx="0" cy="0"/>
        </a:xfrm>
      </p:grpSpPr>
      <p:sp>
        <p:nvSpPr>
          <p:cNvPr id="339" name="Google Shape;339;p2:notes">
            <a:extLst>
              <a:ext uri="{FF2B5EF4-FFF2-40B4-BE49-F238E27FC236}">
                <a16:creationId xmlns:a16="http://schemas.microsoft.com/office/drawing/2014/main" id="{C5AC27AD-2BF1-A1AE-0C7F-0FF0B6DF775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0" name="Google Shape;340;p2:notes">
            <a:extLst>
              <a:ext uri="{FF2B5EF4-FFF2-40B4-BE49-F238E27FC236}">
                <a16:creationId xmlns:a16="http://schemas.microsoft.com/office/drawing/2014/main" id="{FCE5DB4A-4E1E-77BC-14DF-F05F2D4FAD6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770710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19C7A4D1-A2D9-AF90-5AF8-2430C5D28A77}"/>
            </a:ext>
          </a:extLst>
        </p:cNvPr>
        <p:cNvGrpSpPr/>
        <p:nvPr/>
      </p:nvGrpSpPr>
      <p:grpSpPr>
        <a:xfrm>
          <a:off x="0" y="0"/>
          <a:ext cx="0" cy="0"/>
          <a:chOff x="0" y="0"/>
          <a:chExt cx="0" cy="0"/>
        </a:xfrm>
      </p:grpSpPr>
      <p:sp>
        <p:nvSpPr>
          <p:cNvPr id="339" name="Google Shape;339;p2:notes">
            <a:extLst>
              <a:ext uri="{FF2B5EF4-FFF2-40B4-BE49-F238E27FC236}">
                <a16:creationId xmlns:a16="http://schemas.microsoft.com/office/drawing/2014/main" id="{B30C4222-8068-69E0-2DA1-07290C2113D1}"/>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0" name="Google Shape;340;p2:notes">
            <a:extLst>
              <a:ext uri="{FF2B5EF4-FFF2-40B4-BE49-F238E27FC236}">
                <a16:creationId xmlns:a16="http://schemas.microsoft.com/office/drawing/2014/main" id="{B7454BDD-F3CF-E753-761E-D7578CEC8F9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889524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61AA068C-05CC-8064-F4CB-46AB83193575}"/>
            </a:ext>
          </a:extLst>
        </p:cNvPr>
        <p:cNvGrpSpPr/>
        <p:nvPr/>
      </p:nvGrpSpPr>
      <p:grpSpPr>
        <a:xfrm>
          <a:off x="0" y="0"/>
          <a:ext cx="0" cy="0"/>
          <a:chOff x="0" y="0"/>
          <a:chExt cx="0" cy="0"/>
        </a:xfrm>
      </p:grpSpPr>
      <p:sp>
        <p:nvSpPr>
          <p:cNvPr id="339" name="Google Shape;339;p2:notes">
            <a:extLst>
              <a:ext uri="{FF2B5EF4-FFF2-40B4-BE49-F238E27FC236}">
                <a16:creationId xmlns:a16="http://schemas.microsoft.com/office/drawing/2014/main" id="{1323FD4C-C7B8-FFDC-EF37-D86847A50601}"/>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0" name="Google Shape;340;p2:notes">
            <a:extLst>
              <a:ext uri="{FF2B5EF4-FFF2-40B4-BE49-F238E27FC236}">
                <a16:creationId xmlns:a16="http://schemas.microsoft.com/office/drawing/2014/main" id="{A14E3F8A-25F4-1D76-8D4B-C12A07A5BE2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608379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0" name="Google Shape;34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86124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0" name="Google Shape;34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744595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2" name="Google Shape;35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0" name="Google Shape;34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0" name="Google Shape;34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347738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0" name="Google Shape;34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247898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0" name="Google Shape;34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645189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dirty="0"/>
              <a:t>2006 </a:t>
            </a:r>
            <a:r>
              <a:rPr lang="en-IN" dirty="0" err="1"/>
              <a:t>Behuselid</a:t>
            </a:r>
            <a:r>
              <a:rPr lang="en-IN" dirty="0"/>
              <a:t> Strategic HR management, where do we go from here, from journal of management</a:t>
            </a:r>
            <a:br>
              <a:rPr lang="en-IN" dirty="0"/>
            </a:br>
            <a:r>
              <a:rPr lang="en-IN" dirty="0"/>
              <a:t>2005 </a:t>
            </a:r>
            <a:r>
              <a:rPr lang="en-IN" dirty="0" err="1"/>
              <a:t>Hufelid</a:t>
            </a:r>
            <a:r>
              <a:rPr lang="en-IN" dirty="0"/>
              <a:t>, </a:t>
            </a:r>
            <a:r>
              <a:rPr lang="en-IN" dirty="0" err="1"/>
              <a:t>m.a</a:t>
            </a:r>
            <a:r>
              <a:rPr lang="en-IN" dirty="0"/>
              <a:t>, Becker Work force of core card management Human capital to execute strategy </a:t>
            </a:r>
          </a:p>
          <a:p>
            <a:pPr marL="0" lvl="0" indent="0" algn="l" rtl="0">
              <a:lnSpc>
                <a:spcPct val="100000"/>
              </a:lnSpc>
              <a:spcBef>
                <a:spcPts val="0"/>
              </a:spcBef>
              <a:spcAft>
                <a:spcPts val="0"/>
              </a:spcAft>
              <a:buSzPts val="1400"/>
              <a:buNone/>
            </a:pPr>
            <a:r>
              <a:rPr lang="en-IN" dirty="0"/>
              <a:t>1999 Robert b. Calculating return on investment on HR. </a:t>
            </a:r>
          </a:p>
          <a:p>
            <a:pPr marL="0" lvl="0" indent="0" algn="l" rtl="0">
              <a:lnSpc>
                <a:spcPct val="100000"/>
              </a:lnSpc>
              <a:spcBef>
                <a:spcPts val="0"/>
              </a:spcBef>
              <a:spcAft>
                <a:spcPts val="0"/>
              </a:spcAft>
              <a:buSzPts val="1400"/>
              <a:buNone/>
            </a:pPr>
            <a:r>
              <a:rPr lang="en-IN" dirty="0"/>
              <a:t>1982 Walker A.J. HRIS development: A project team guide to building an effective personnel information system. </a:t>
            </a:r>
            <a:endParaRPr dirty="0"/>
          </a:p>
        </p:txBody>
      </p:sp>
      <p:sp>
        <p:nvSpPr>
          <p:cNvPr id="340" name="Google Shape;34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78211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340" name="Google Shape;34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467112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518684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A59C1487-C644-7E43-C346-12A7E163328C}"/>
            </a:ext>
          </a:extLst>
        </p:cNvPr>
        <p:cNvGrpSpPr/>
        <p:nvPr/>
      </p:nvGrpSpPr>
      <p:grpSpPr>
        <a:xfrm>
          <a:off x="0" y="0"/>
          <a:ext cx="0" cy="0"/>
          <a:chOff x="0" y="0"/>
          <a:chExt cx="0" cy="0"/>
        </a:xfrm>
      </p:grpSpPr>
      <p:sp>
        <p:nvSpPr>
          <p:cNvPr id="339" name="Google Shape;339;p2:notes">
            <a:extLst>
              <a:ext uri="{FF2B5EF4-FFF2-40B4-BE49-F238E27FC236}">
                <a16:creationId xmlns:a16="http://schemas.microsoft.com/office/drawing/2014/main" id="{647EC5DE-6C4A-C681-5A87-58E9FB9BB14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0" name="Google Shape;340;p2:notes">
            <a:extLst>
              <a:ext uri="{FF2B5EF4-FFF2-40B4-BE49-F238E27FC236}">
                <a16:creationId xmlns:a16="http://schemas.microsoft.com/office/drawing/2014/main" id="{298C7C7A-B2B3-99CE-DCB6-F98085AA0F6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34557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457200" y="528066"/>
            <a:ext cx="8229600" cy="857250"/>
          </a:xfrm>
          <a:prstGeom prst="rect">
            <a:avLst/>
          </a:prstGeom>
          <a:noFill/>
          <a:ln>
            <a:noFill/>
          </a:ln>
        </p:spPr>
        <p:txBody>
          <a:bodyPr spcFirstLastPara="1" wrap="square" lIns="0" tIns="45700" rIns="0" bIns="0" anchor="b" anchorCtr="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6"/>
          <p:cNvSpPr txBox="1">
            <a:spLocks noGrp="1"/>
          </p:cNvSpPr>
          <p:nvPr>
            <p:ph type="body" idx="1"/>
          </p:nvPr>
        </p:nvSpPr>
        <p:spPr>
          <a:xfrm>
            <a:off x="457200" y="1451610"/>
            <a:ext cx="8229600" cy="3291840"/>
          </a:xfrm>
          <a:prstGeom prst="rect">
            <a:avLst/>
          </a:prstGeom>
          <a:noFill/>
          <a:ln>
            <a:noFill/>
          </a:ln>
        </p:spPr>
        <p:txBody>
          <a:bodyPr spcFirstLastPara="1" wrap="square" lIns="91425" tIns="45700" rIns="91425" bIns="45700" anchor="t" anchorCtr="0">
            <a:normAutofit/>
          </a:bodyPr>
          <a:lstStyle>
            <a:lvl1pPr marL="457200" lvl="0" indent="-337185" algn="l">
              <a:lnSpc>
                <a:spcPct val="100000"/>
              </a:lnSpc>
              <a:spcBef>
                <a:spcPts val="360"/>
              </a:spcBef>
              <a:spcAft>
                <a:spcPts val="0"/>
              </a:spcAft>
              <a:buSzPts val="1710"/>
              <a:buChar char="⚫"/>
              <a:defRPr/>
            </a:lvl1pPr>
            <a:lvl2pPr marL="914400" lvl="1" indent="-325755" algn="l">
              <a:lnSpc>
                <a:spcPct val="100000"/>
              </a:lnSpc>
              <a:spcBef>
                <a:spcPts val="360"/>
              </a:spcBef>
              <a:spcAft>
                <a:spcPts val="0"/>
              </a:spcAft>
              <a:buSzPts val="1530"/>
              <a:buChar char="⚫"/>
              <a:defRPr/>
            </a:lvl2pPr>
            <a:lvl3pPr marL="1371600" lvl="2" indent="-308610" algn="l">
              <a:lnSpc>
                <a:spcPct val="100000"/>
              </a:lnSpc>
              <a:spcBef>
                <a:spcPts val="360"/>
              </a:spcBef>
              <a:spcAft>
                <a:spcPts val="0"/>
              </a:spcAft>
              <a:buSzPts val="1260"/>
              <a:buChar char="⚫"/>
              <a:defRPr/>
            </a:lvl3pPr>
            <a:lvl4pPr marL="1828800" lvl="3" indent="-302894" algn="l">
              <a:lnSpc>
                <a:spcPct val="100000"/>
              </a:lnSpc>
              <a:spcBef>
                <a:spcPts val="360"/>
              </a:spcBef>
              <a:spcAft>
                <a:spcPts val="0"/>
              </a:spcAft>
              <a:buSzPts val="1170"/>
              <a:buChar char="⚫"/>
              <a:defRPr/>
            </a:lvl4pPr>
            <a:lvl5pPr marL="2286000" lvl="4" indent="-302895" algn="l">
              <a:lnSpc>
                <a:spcPct val="100000"/>
              </a:lnSpc>
              <a:spcBef>
                <a:spcPts val="360"/>
              </a:spcBef>
              <a:spcAft>
                <a:spcPts val="0"/>
              </a:spcAft>
              <a:buSzPts val="1170"/>
              <a:buChar char="⚫"/>
              <a:defRPr/>
            </a:lvl5pPr>
            <a:lvl6pPr marL="2743200" lvl="5" indent="-320039" algn="l">
              <a:lnSpc>
                <a:spcPct val="100000"/>
              </a:lnSpc>
              <a:spcBef>
                <a:spcPts val="360"/>
              </a:spcBef>
              <a:spcAft>
                <a:spcPts val="0"/>
              </a:spcAft>
              <a:buSzPts val="1440"/>
              <a:buChar char="⚫"/>
              <a:defRPr/>
            </a:lvl6pPr>
            <a:lvl7pPr marL="3200400" lvl="6" indent="-320039" algn="l">
              <a:lnSpc>
                <a:spcPct val="100000"/>
              </a:lnSpc>
              <a:spcBef>
                <a:spcPts val="360"/>
              </a:spcBef>
              <a:spcAft>
                <a:spcPts val="0"/>
              </a:spcAft>
              <a:buSzPts val="1440"/>
              <a:buChar char="⚫"/>
              <a:defRPr/>
            </a:lvl7pPr>
            <a:lvl8pPr marL="3657600" lvl="7" indent="-342900" algn="l">
              <a:lnSpc>
                <a:spcPct val="100000"/>
              </a:lnSpc>
              <a:spcBef>
                <a:spcPts val="360"/>
              </a:spcBef>
              <a:spcAft>
                <a:spcPts val="0"/>
              </a:spcAft>
              <a:buSzPts val="1800"/>
              <a:buChar char="•"/>
              <a:defRPr/>
            </a:lvl8pPr>
            <a:lvl9pPr marL="4114800" lvl="8" indent="-342900" algn="l">
              <a:lnSpc>
                <a:spcPct val="100000"/>
              </a:lnSpc>
              <a:spcBef>
                <a:spcPts val="360"/>
              </a:spcBef>
              <a:spcAft>
                <a:spcPts val="0"/>
              </a:spcAft>
              <a:buSzPts val="1800"/>
              <a:buChar char="•"/>
              <a:defRPr/>
            </a:lvl9pPr>
          </a:lstStyle>
          <a:p>
            <a:endParaRPr/>
          </a:p>
        </p:txBody>
      </p:sp>
      <p:sp>
        <p:nvSpPr>
          <p:cNvPr id="26" name="Google Shape;26;p6"/>
          <p:cNvSpPr txBox="1">
            <a:spLocks noGrp="1"/>
          </p:cNvSpPr>
          <p:nvPr>
            <p:ph type="dt" idx="10"/>
          </p:nvPr>
        </p:nvSpPr>
        <p:spPr>
          <a:xfrm>
            <a:off x="457200" y="4767263"/>
            <a:ext cx="2133600" cy="273844"/>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6"/>
          <p:cNvSpPr txBox="1">
            <a:spLocks noGrp="1"/>
          </p:cNvSpPr>
          <p:nvPr>
            <p:ph type="ftr" idx="11"/>
          </p:nvPr>
        </p:nvSpPr>
        <p:spPr>
          <a:xfrm>
            <a:off x="2667000" y="4767263"/>
            <a:ext cx="3352800" cy="273844"/>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6"/>
          <p:cNvSpPr txBox="1">
            <a:spLocks noGrp="1"/>
          </p:cNvSpPr>
          <p:nvPr>
            <p:ph type="sldNum" idx="12"/>
          </p:nvPr>
        </p:nvSpPr>
        <p:spPr>
          <a:xfrm>
            <a:off x="7924800" y="4767263"/>
            <a:ext cx="762000" cy="273844"/>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75"/>
        <p:cNvGrpSpPr/>
        <p:nvPr/>
      </p:nvGrpSpPr>
      <p:grpSpPr>
        <a:xfrm>
          <a:off x="0" y="0"/>
          <a:ext cx="0" cy="0"/>
          <a:chOff x="0" y="0"/>
          <a:chExt cx="0" cy="0"/>
        </a:xfrm>
      </p:grpSpPr>
      <p:sp>
        <p:nvSpPr>
          <p:cNvPr id="76" name="Google Shape;76;p15"/>
          <p:cNvSpPr/>
          <p:nvPr/>
        </p:nvSpPr>
        <p:spPr>
          <a:xfrm rot="-10380000" flipH="1">
            <a:off x="3165753" y="831058"/>
            <a:ext cx="5257800" cy="3086100"/>
          </a:xfrm>
          <a:prstGeom prst="snipRoundRect">
            <a:avLst>
              <a:gd name="adj1" fmla="val 0"/>
              <a:gd name="adj2" fmla="val 3646"/>
            </a:avLst>
          </a:prstGeom>
          <a:solidFill>
            <a:srgbClr val="FFFFFF"/>
          </a:solidFill>
          <a:ln w="9525" cap="rnd" cmpd="sng">
            <a:solidFill>
              <a:srgbClr val="C0C0C0"/>
            </a:solidFill>
            <a:prstDash val="solid"/>
            <a:round/>
            <a:headEnd type="none" w="sm" len="sm"/>
            <a:tailEnd type="none" w="sm" len="sm"/>
          </a:ln>
          <a:effectLst>
            <a:outerShdw blurRad="63500" dist="38500" dir="7500000" sx="98500" sy="100080" kx="100000" algn="tl" rotWithShape="0">
              <a:srgbClr val="000000">
                <a:alpha val="24313"/>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onstantia"/>
              <a:ea typeface="Constantia"/>
              <a:cs typeface="Constantia"/>
              <a:sym typeface="Constantia"/>
            </a:endParaRPr>
          </a:p>
        </p:txBody>
      </p:sp>
      <p:sp>
        <p:nvSpPr>
          <p:cNvPr id="77" name="Google Shape;77;p15"/>
          <p:cNvSpPr/>
          <p:nvPr/>
        </p:nvSpPr>
        <p:spPr>
          <a:xfrm rot="-10380000" flipH="1">
            <a:off x="8004134" y="4019827"/>
            <a:ext cx="155448" cy="116586"/>
          </a:xfrm>
          <a:prstGeom prst="rtTriangle">
            <a:avLst/>
          </a:prstGeom>
          <a:solidFill>
            <a:srgbClr val="FFFFFF"/>
          </a:solidFill>
          <a:ln w="12700" cap="flat" cmpd="sng">
            <a:solidFill>
              <a:srgbClr val="FFFFFF"/>
            </a:solidFill>
            <a:prstDash val="solid"/>
            <a:bevel/>
            <a:headEnd type="none" w="sm" len="sm"/>
            <a:tailEnd type="none" w="sm" len="sm"/>
          </a:ln>
          <a:effectLst>
            <a:outerShdw blurRad="19685" dist="6350" dir="12900000" algn="tl" rotWithShape="0">
              <a:srgbClr val="000000">
                <a:alpha val="46274"/>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onstantia"/>
              <a:ea typeface="Constantia"/>
              <a:cs typeface="Constantia"/>
              <a:sym typeface="Constantia"/>
            </a:endParaRPr>
          </a:p>
        </p:txBody>
      </p:sp>
      <p:sp>
        <p:nvSpPr>
          <p:cNvPr id="78" name="Google Shape;78;p15"/>
          <p:cNvSpPr txBox="1">
            <a:spLocks noGrp="1"/>
          </p:cNvSpPr>
          <p:nvPr>
            <p:ph type="title"/>
          </p:nvPr>
        </p:nvSpPr>
        <p:spPr>
          <a:xfrm>
            <a:off x="609600" y="882747"/>
            <a:ext cx="2212848" cy="1186966"/>
          </a:xfrm>
          <a:prstGeom prst="rect">
            <a:avLst/>
          </a:prstGeom>
          <a:noFill/>
          <a:ln>
            <a:noFill/>
          </a:ln>
        </p:spPr>
        <p:txBody>
          <a:bodyPr spcFirstLastPara="1" wrap="square" lIns="45700" tIns="45700" rIns="45700" bIns="45700" anchor="b" anchorCtr="0">
            <a:normAutofit/>
          </a:bodyPr>
          <a:lstStyle>
            <a:lvl1pPr lvl="0" algn="l">
              <a:lnSpc>
                <a:spcPct val="100000"/>
              </a:lnSpc>
              <a:spcBef>
                <a:spcPts val="0"/>
              </a:spcBef>
              <a:spcAft>
                <a:spcPts val="0"/>
              </a:spcAft>
              <a:buClr>
                <a:schemeClr val="dk2"/>
              </a:buClr>
              <a:buSzPts val="2000"/>
              <a:buFont typeface="Constantia"/>
              <a:buNone/>
              <a:defRPr sz="2000" b="1">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15"/>
          <p:cNvSpPr txBox="1">
            <a:spLocks noGrp="1"/>
          </p:cNvSpPr>
          <p:nvPr>
            <p:ph type="body" idx="1"/>
          </p:nvPr>
        </p:nvSpPr>
        <p:spPr>
          <a:xfrm>
            <a:off x="609600" y="2121589"/>
            <a:ext cx="2209800" cy="1634490"/>
          </a:xfrm>
          <a:prstGeom prst="rect">
            <a:avLst/>
          </a:prstGeom>
          <a:noFill/>
          <a:ln>
            <a:noFill/>
          </a:ln>
        </p:spPr>
        <p:txBody>
          <a:bodyPr spcFirstLastPara="1" wrap="square" lIns="64000" tIns="45700" rIns="45700" bIns="45700" anchor="t" anchorCtr="0">
            <a:normAutofit/>
          </a:bodyPr>
          <a:lstStyle>
            <a:lvl1pPr marL="457200" lvl="0" indent="-228600" algn="l">
              <a:lnSpc>
                <a:spcPct val="100000"/>
              </a:lnSpc>
              <a:spcBef>
                <a:spcPts val="250"/>
              </a:spcBef>
              <a:spcAft>
                <a:spcPts val="0"/>
              </a:spcAft>
              <a:buSzPts val="1235"/>
              <a:buFont typeface="Constantia"/>
              <a:buNone/>
              <a:defRPr sz="1300"/>
            </a:lvl1pPr>
            <a:lvl2pPr marL="914400" lvl="1" indent="-293369" algn="l">
              <a:lnSpc>
                <a:spcPct val="100000"/>
              </a:lnSpc>
              <a:spcBef>
                <a:spcPts val="240"/>
              </a:spcBef>
              <a:spcAft>
                <a:spcPts val="0"/>
              </a:spcAft>
              <a:buSzPts val="1020"/>
              <a:buChar char="⚫"/>
              <a:defRPr sz="1200"/>
            </a:lvl2pPr>
            <a:lvl3pPr marL="1371600" lvl="2" indent="-273050" algn="l">
              <a:lnSpc>
                <a:spcPct val="100000"/>
              </a:lnSpc>
              <a:spcBef>
                <a:spcPts val="200"/>
              </a:spcBef>
              <a:spcAft>
                <a:spcPts val="0"/>
              </a:spcAft>
              <a:buSzPts val="700"/>
              <a:buChar char="⚫"/>
              <a:defRPr sz="1000"/>
            </a:lvl3pPr>
            <a:lvl4pPr marL="1828800" lvl="3" indent="-265747" algn="l">
              <a:lnSpc>
                <a:spcPct val="100000"/>
              </a:lnSpc>
              <a:spcBef>
                <a:spcPts val="180"/>
              </a:spcBef>
              <a:spcAft>
                <a:spcPts val="0"/>
              </a:spcAft>
              <a:buSzPts val="585"/>
              <a:buChar char="⚫"/>
              <a:defRPr sz="900"/>
            </a:lvl4pPr>
            <a:lvl5pPr marL="2286000" lvl="4" indent="-265747" algn="l">
              <a:lnSpc>
                <a:spcPct val="100000"/>
              </a:lnSpc>
              <a:spcBef>
                <a:spcPts val="180"/>
              </a:spcBef>
              <a:spcAft>
                <a:spcPts val="0"/>
              </a:spcAft>
              <a:buSzPts val="585"/>
              <a:buChar char="⚫"/>
              <a:defRPr sz="900"/>
            </a:lvl5pPr>
            <a:lvl6pPr marL="2743200" lvl="5" indent="-320039" algn="l">
              <a:lnSpc>
                <a:spcPct val="100000"/>
              </a:lnSpc>
              <a:spcBef>
                <a:spcPts val="360"/>
              </a:spcBef>
              <a:spcAft>
                <a:spcPts val="0"/>
              </a:spcAft>
              <a:buSzPts val="1440"/>
              <a:buChar char="⚫"/>
              <a:defRPr/>
            </a:lvl6pPr>
            <a:lvl7pPr marL="3200400" lvl="6" indent="-320039" algn="l">
              <a:lnSpc>
                <a:spcPct val="100000"/>
              </a:lnSpc>
              <a:spcBef>
                <a:spcPts val="360"/>
              </a:spcBef>
              <a:spcAft>
                <a:spcPts val="0"/>
              </a:spcAft>
              <a:buSzPts val="1440"/>
              <a:buChar char="⚫"/>
              <a:defRPr/>
            </a:lvl7pPr>
            <a:lvl8pPr marL="3657600" lvl="7" indent="-342900" algn="l">
              <a:lnSpc>
                <a:spcPct val="100000"/>
              </a:lnSpc>
              <a:spcBef>
                <a:spcPts val="360"/>
              </a:spcBef>
              <a:spcAft>
                <a:spcPts val="0"/>
              </a:spcAft>
              <a:buSzPts val="1800"/>
              <a:buChar char="•"/>
              <a:defRPr/>
            </a:lvl8pPr>
            <a:lvl9pPr marL="4114800" lvl="8" indent="-342900" algn="l">
              <a:lnSpc>
                <a:spcPct val="100000"/>
              </a:lnSpc>
              <a:spcBef>
                <a:spcPts val="360"/>
              </a:spcBef>
              <a:spcAft>
                <a:spcPts val="0"/>
              </a:spcAft>
              <a:buSzPts val="1800"/>
              <a:buChar char="•"/>
              <a:defRPr/>
            </a:lvl9pPr>
          </a:lstStyle>
          <a:p>
            <a:endParaRPr/>
          </a:p>
        </p:txBody>
      </p:sp>
      <p:sp>
        <p:nvSpPr>
          <p:cNvPr id="80" name="Google Shape;80;p15"/>
          <p:cNvSpPr txBox="1">
            <a:spLocks noGrp="1"/>
          </p:cNvSpPr>
          <p:nvPr>
            <p:ph type="dt" idx="10"/>
          </p:nvPr>
        </p:nvSpPr>
        <p:spPr>
          <a:xfrm>
            <a:off x="457200" y="4767263"/>
            <a:ext cx="2133600" cy="273844"/>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15"/>
          <p:cNvSpPr txBox="1">
            <a:spLocks noGrp="1"/>
          </p:cNvSpPr>
          <p:nvPr>
            <p:ph type="ftr" idx="11"/>
          </p:nvPr>
        </p:nvSpPr>
        <p:spPr>
          <a:xfrm>
            <a:off x="2667000" y="4767263"/>
            <a:ext cx="3352800" cy="273844"/>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15"/>
          <p:cNvSpPr txBox="1">
            <a:spLocks noGrp="1"/>
          </p:cNvSpPr>
          <p:nvPr>
            <p:ph type="sldNum" idx="12"/>
          </p:nvPr>
        </p:nvSpPr>
        <p:spPr>
          <a:xfrm>
            <a:off x="8077200" y="4767263"/>
            <a:ext cx="609600" cy="273844"/>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9pPr>
          </a:lstStyle>
          <a:p>
            <a:pPr marL="0" lvl="0" indent="0" algn="r" rtl="0">
              <a:spcBef>
                <a:spcPts val="0"/>
              </a:spcBef>
              <a:spcAft>
                <a:spcPts val="0"/>
              </a:spcAft>
              <a:buNone/>
            </a:pPr>
            <a:fld id="{00000000-1234-1234-1234-123412341234}" type="slidenum">
              <a:rPr lang="en-US"/>
              <a:t>‹#›</a:t>
            </a:fld>
            <a:endParaRPr/>
          </a:p>
        </p:txBody>
      </p:sp>
      <p:sp>
        <p:nvSpPr>
          <p:cNvPr id="83" name="Google Shape;83;p15"/>
          <p:cNvSpPr>
            <a:spLocks noGrp="1"/>
          </p:cNvSpPr>
          <p:nvPr>
            <p:ph type="pic" idx="2"/>
          </p:nvPr>
        </p:nvSpPr>
        <p:spPr>
          <a:xfrm rot="420000">
            <a:off x="3485793" y="899638"/>
            <a:ext cx="4617720" cy="2948940"/>
          </a:xfrm>
          <a:prstGeom prst="rect">
            <a:avLst/>
          </a:prstGeom>
          <a:solidFill>
            <a:schemeClr val="lt2"/>
          </a:solidFill>
          <a:ln w="9525" cap="rnd" cmpd="sng">
            <a:solidFill>
              <a:srgbClr val="C0C0C0"/>
            </a:solidFill>
            <a:prstDash val="solid"/>
            <a:round/>
            <a:headEnd type="none" w="sm" len="sm"/>
            <a:tailEnd type="none" w="sm" len="sm"/>
          </a:ln>
        </p:spPr>
      </p:sp>
      <p:sp>
        <p:nvSpPr>
          <p:cNvPr id="84" name="Google Shape;84;p15"/>
          <p:cNvSpPr/>
          <p:nvPr/>
        </p:nvSpPr>
        <p:spPr>
          <a:xfrm rot="10800000" flipH="1">
            <a:off x="-9525" y="4362450"/>
            <a:ext cx="9163050" cy="781050"/>
          </a:xfrm>
          <a:custGeom>
            <a:avLst/>
            <a:gdLst/>
            <a:ahLst/>
            <a:cxnLst/>
            <a:rect l="l" t="t" r="r" b="b"/>
            <a:pathLst>
              <a:path w="5772" h="656" extrusionOk="0">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8F3100">
                  <a:alpha val="44313"/>
                </a:srgbClr>
              </a:gs>
              <a:gs pos="100000">
                <a:srgbClr val="FF6100">
                  <a:alpha val="54509"/>
                </a:srgbClr>
              </a:gs>
            </a:gsLst>
            <a:lin ang="5400000" scaled="0"/>
          </a:gra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onstantia"/>
              <a:ea typeface="Constantia"/>
              <a:cs typeface="Constantia"/>
              <a:sym typeface="Constantia"/>
            </a:endParaRPr>
          </a:p>
        </p:txBody>
      </p:sp>
      <p:sp>
        <p:nvSpPr>
          <p:cNvPr id="85" name="Google Shape;85;p15"/>
          <p:cNvSpPr/>
          <p:nvPr/>
        </p:nvSpPr>
        <p:spPr>
          <a:xfrm rot="10800000" flipH="1">
            <a:off x="4381500" y="4664869"/>
            <a:ext cx="4762500" cy="478631"/>
          </a:xfrm>
          <a:custGeom>
            <a:avLst/>
            <a:gdLst/>
            <a:ahLst/>
            <a:cxnLst/>
            <a:rect l="l" t="t" r="r" b="b"/>
            <a:pathLst>
              <a:path w="3000" h="595" extrusionOk="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D55100">
                  <a:alpha val="29411"/>
                </a:srgbClr>
              </a:gs>
              <a:gs pos="80000">
                <a:srgbClr val="B93700">
                  <a:alpha val="44313"/>
                </a:srgbClr>
              </a:gs>
              <a:gs pos="100000">
                <a:srgbClr val="B93700">
                  <a:alpha val="44313"/>
                </a:srgbClr>
              </a:gs>
            </a:gsLst>
            <a:lin ang="5400000" scaled="0"/>
          </a:gra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onstantia"/>
              <a:ea typeface="Constantia"/>
              <a:cs typeface="Constantia"/>
              <a:sym typeface="Constantia"/>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6"/>
        <p:cNvGrpSpPr/>
        <p:nvPr/>
      </p:nvGrpSpPr>
      <p:grpSpPr>
        <a:xfrm>
          <a:off x="0" y="0"/>
          <a:ext cx="0" cy="0"/>
          <a:chOff x="0" y="0"/>
          <a:chExt cx="0" cy="0"/>
        </a:xfrm>
      </p:grpSpPr>
      <p:sp>
        <p:nvSpPr>
          <p:cNvPr id="87" name="Google Shape;87;p16"/>
          <p:cNvSpPr txBox="1">
            <a:spLocks noGrp="1"/>
          </p:cNvSpPr>
          <p:nvPr>
            <p:ph type="title"/>
          </p:nvPr>
        </p:nvSpPr>
        <p:spPr>
          <a:xfrm>
            <a:off x="457200" y="528066"/>
            <a:ext cx="8229600" cy="857250"/>
          </a:xfrm>
          <a:prstGeom prst="rect">
            <a:avLst/>
          </a:prstGeom>
          <a:noFill/>
          <a:ln>
            <a:noFill/>
          </a:ln>
        </p:spPr>
        <p:txBody>
          <a:bodyPr spcFirstLastPara="1" wrap="square" lIns="0" tIns="45700" rIns="0" bIns="0" anchor="b" anchorCtr="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16"/>
          <p:cNvSpPr txBox="1">
            <a:spLocks noGrp="1"/>
          </p:cNvSpPr>
          <p:nvPr>
            <p:ph type="body" idx="1"/>
          </p:nvPr>
        </p:nvSpPr>
        <p:spPr>
          <a:xfrm rot="5400000">
            <a:off x="2926080" y="-1017270"/>
            <a:ext cx="3291840" cy="8229600"/>
          </a:xfrm>
          <a:prstGeom prst="rect">
            <a:avLst/>
          </a:prstGeom>
          <a:noFill/>
          <a:ln>
            <a:noFill/>
          </a:ln>
        </p:spPr>
        <p:txBody>
          <a:bodyPr spcFirstLastPara="1" wrap="square" lIns="91425" tIns="45700" rIns="91425" bIns="45700" anchor="t" anchorCtr="0">
            <a:normAutofit/>
          </a:bodyPr>
          <a:lstStyle>
            <a:lvl1pPr marL="457200" lvl="0" indent="-337185" algn="l">
              <a:lnSpc>
                <a:spcPct val="100000"/>
              </a:lnSpc>
              <a:spcBef>
                <a:spcPts val="360"/>
              </a:spcBef>
              <a:spcAft>
                <a:spcPts val="0"/>
              </a:spcAft>
              <a:buSzPts val="1710"/>
              <a:buChar char="⚫"/>
              <a:defRPr/>
            </a:lvl1pPr>
            <a:lvl2pPr marL="914400" lvl="1" indent="-325755" algn="l">
              <a:lnSpc>
                <a:spcPct val="100000"/>
              </a:lnSpc>
              <a:spcBef>
                <a:spcPts val="360"/>
              </a:spcBef>
              <a:spcAft>
                <a:spcPts val="0"/>
              </a:spcAft>
              <a:buSzPts val="1530"/>
              <a:buChar char="⚫"/>
              <a:defRPr/>
            </a:lvl2pPr>
            <a:lvl3pPr marL="1371600" lvl="2" indent="-308610" algn="l">
              <a:lnSpc>
                <a:spcPct val="100000"/>
              </a:lnSpc>
              <a:spcBef>
                <a:spcPts val="360"/>
              </a:spcBef>
              <a:spcAft>
                <a:spcPts val="0"/>
              </a:spcAft>
              <a:buSzPts val="1260"/>
              <a:buChar char="⚫"/>
              <a:defRPr/>
            </a:lvl3pPr>
            <a:lvl4pPr marL="1828800" lvl="3" indent="-302894" algn="l">
              <a:lnSpc>
                <a:spcPct val="100000"/>
              </a:lnSpc>
              <a:spcBef>
                <a:spcPts val="360"/>
              </a:spcBef>
              <a:spcAft>
                <a:spcPts val="0"/>
              </a:spcAft>
              <a:buSzPts val="1170"/>
              <a:buChar char="⚫"/>
              <a:defRPr/>
            </a:lvl4pPr>
            <a:lvl5pPr marL="2286000" lvl="4" indent="-302895" algn="l">
              <a:lnSpc>
                <a:spcPct val="100000"/>
              </a:lnSpc>
              <a:spcBef>
                <a:spcPts val="360"/>
              </a:spcBef>
              <a:spcAft>
                <a:spcPts val="0"/>
              </a:spcAft>
              <a:buSzPts val="1170"/>
              <a:buChar char="⚫"/>
              <a:defRPr/>
            </a:lvl5pPr>
            <a:lvl6pPr marL="2743200" lvl="5" indent="-320039" algn="l">
              <a:lnSpc>
                <a:spcPct val="100000"/>
              </a:lnSpc>
              <a:spcBef>
                <a:spcPts val="360"/>
              </a:spcBef>
              <a:spcAft>
                <a:spcPts val="0"/>
              </a:spcAft>
              <a:buSzPts val="1440"/>
              <a:buChar char="⚫"/>
              <a:defRPr/>
            </a:lvl6pPr>
            <a:lvl7pPr marL="3200400" lvl="6" indent="-320039" algn="l">
              <a:lnSpc>
                <a:spcPct val="100000"/>
              </a:lnSpc>
              <a:spcBef>
                <a:spcPts val="360"/>
              </a:spcBef>
              <a:spcAft>
                <a:spcPts val="0"/>
              </a:spcAft>
              <a:buSzPts val="1440"/>
              <a:buChar char="⚫"/>
              <a:defRPr/>
            </a:lvl7pPr>
            <a:lvl8pPr marL="3657600" lvl="7" indent="-342900" algn="l">
              <a:lnSpc>
                <a:spcPct val="100000"/>
              </a:lnSpc>
              <a:spcBef>
                <a:spcPts val="360"/>
              </a:spcBef>
              <a:spcAft>
                <a:spcPts val="0"/>
              </a:spcAft>
              <a:buSzPts val="1800"/>
              <a:buChar char="•"/>
              <a:defRPr/>
            </a:lvl8pPr>
            <a:lvl9pPr marL="4114800" lvl="8" indent="-342900" algn="l">
              <a:lnSpc>
                <a:spcPct val="100000"/>
              </a:lnSpc>
              <a:spcBef>
                <a:spcPts val="360"/>
              </a:spcBef>
              <a:spcAft>
                <a:spcPts val="0"/>
              </a:spcAft>
              <a:buSzPts val="1800"/>
              <a:buChar char="•"/>
              <a:defRPr/>
            </a:lvl9pPr>
          </a:lstStyle>
          <a:p>
            <a:endParaRPr/>
          </a:p>
        </p:txBody>
      </p:sp>
      <p:sp>
        <p:nvSpPr>
          <p:cNvPr id="89" name="Google Shape;89;p16"/>
          <p:cNvSpPr txBox="1">
            <a:spLocks noGrp="1"/>
          </p:cNvSpPr>
          <p:nvPr>
            <p:ph type="dt" idx="10"/>
          </p:nvPr>
        </p:nvSpPr>
        <p:spPr>
          <a:xfrm>
            <a:off x="457200" y="4767263"/>
            <a:ext cx="2133600" cy="273844"/>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 name="Google Shape;90;p16"/>
          <p:cNvSpPr txBox="1">
            <a:spLocks noGrp="1"/>
          </p:cNvSpPr>
          <p:nvPr>
            <p:ph type="ftr" idx="11"/>
          </p:nvPr>
        </p:nvSpPr>
        <p:spPr>
          <a:xfrm>
            <a:off x="2667000" y="4767263"/>
            <a:ext cx="3352800" cy="273844"/>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16"/>
          <p:cNvSpPr txBox="1">
            <a:spLocks noGrp="1"/>
          </p:cNvSpPr>
          <p:nvPr>
            <p:ph type="sldNum" idx="12"/>
          </p:nvPr>
        </p:nvSpPr>
        <p:spPr>
          <a:xfrm>
            <a:off x="7924800" y="4767263"/>
            <a:ext cx="762000" cy="273844"/>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rot="5400000">
            <a:off x="5703689" y="1611512"/>
            <a:ext cx="3908822" cy="2057400"/>
          </a:xfrm>
          <a:prstGeom prst="rect">
            <a:avLst/>
          </a:prstGeom>
          <a:noFill/>
          <a:ln>
            <a:noFill/>
          </a:ln>
        </p:spPr>
        <p:txBody>
          <a:bodyPr spcFirstLastPara="1" wrap="square" lIns="0" tIns="45700" rIns="0" bIns="0" anchor="b" anchorCtr="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17"/>
          <p:cNvSpPr txBox="1">
            <a:spLocks noGrp="1"/>
          </p:cNvSpPr>
          <p:nvPr>
            <p:ph type="body" idx="1"/>
          </p:nvPr>
        </p:nvSpPr>
        <p:spPr>
          <a:xfrm rot="5400000">
            <a:off x="1512689" y="-369688"/>
            <a:ext cx="3908822" cy="6019800"/>
          </a:xfrm>
          <a:prstGeom prst="rect">
            <a:avLst/>
          </a:prstGeom>
          <a:noFill/>
          <a:ln>
            <a:noFill/>
          </a:ln>
        </p:spPr>
        <p:txBody>
          <a:bodyPr spcFirstLastPara="1" wrap="square" lIns="91425" tIns="45700" rIns="91425" bIns="45700" anchor="t" anchorCtr="0">
            <a:normAutofit/>
          </a:bodyPr>
          <a:lstStyle>
            <a:lvl1pPr marL="457200" lvl="0" indent="-337185" algn="l">
              <a:lnSpc>
                <a:spcPct val="100000"/>
              </a:lnSpc>
              <a:spcBef>
                <a:spcPts val="360"/>
              </a:spcBef>
              <a:spcAft>
                <a:spcPts val="0"/>
              </a:spcAft>
              <a:buSzPts val="1710"/>
              <a:buChar char="⚫"/>
              <a:defRPr/>
            </a:lvl1pPr>
            <a:lvl2pPr marL="914400" lvl="1" indent="-325755" algn="l">
              <a:lnSpc>
                <a:spcPct val="100000"/>
              </a:lnSpc>
              <a:spcBef>
                <a:spcPts val="360"/>
              </a:spcBef>
              <a:spcAft>
                <a:spcPts val="0"/>
              </a:spcAft>
              <a:buSzPts val="1530"/>
              <a:buChar char="⚫"/>
              <a:defRPr/>
            </a:lvl2pPr>
            <a:lvl3pPr marL="1371600" lvl="2" indent="-308610" algn="l">
              <a:lnSpc>
                <a:spcPct val="100000"/>
              </a:lnSpc>
              <a:spcBef>
                <a:spcPts val="360"/>
              </a:spcBef>
              <a:spcAft>
                <a:spcPts val="0"/>
              </a:spcAft>
              <a:buSzPts val="1260"/>
              <a:buChar char="⚫"/>
              <a:defRPr/>
            </a:lvl3pPr>
            <a:lvl4pPr marL="1828800" lvl="3" indent="-302894" algn="l">
              <a:lnSpc>
                <a:spcPct val="100000"/>
              </a:lnSpc>
              <a:spcBef>
                <a:spcPts val="360"/>
              </a:spcBef>
              <a:spcAft>
                <a:spcPts val="0"/>
              </a:spcAft>
              <a:buSzPts val="1170"/>
              <a:buChar char="⚫"/>
              <a:defRPr/>
            </a:lvl4pPr>
            <a:lvl5pPr marL="2286000" lvl="4" indent="-302895" algn="l">
              <a:lnSpc>
                <a:spcPct val="100000"/>
              </a:lnSpc>
              <a:spcBef>
                <a:spcPts val="360"/>
              </a:spcBef>
              <a:spcAft>
                <a:spcPts val="0"/>
              </a:spcAft>
              <a:buSzPts val="1170"/>
              <a:buChar char="⚫"/>
              <a:defRPr/>
            </a:lvl5pPr>
            <a:lvl6pPr marL="2743200" lvl="5" indent="-320039" algn="l">
              <a:lnSpc>
                <a:spcPct val="100000"/>
              </a:lnSpc>
              <a:spcBef>
                <a:spcPts val="360"/>
              </a:spcBef>
              <a:spcAft>
                <a:spcPts val="0"/>
              </a:spcAft>
              <a:buSzPts val="1440"/>
              <a:buChar char="⚫"/>
              <a:defRPr/>
            </a:lvl6pPr>
            <a:lvl7pPr marL="3200400" lvl="6" indent="-320039" algn="l">
              <a:lnSpc>
                <a:spcPct val="100000"/>
              </a:lnSpc>
              <a:spcBef>
                <a:spcPts val="360"/>
              </a:spcBef>
              <a:spcAft>
                <a:spcPts val="0"/>
              </a:spcAft>
              <a:buSzPts val="1440"/>
              <a:buChar char="⚫"/>
              <a:defRPr/>
            </a:lvl7pPr>
            <a:lvl8pPr marL="3657600" lvl="7" indent="-342900" algn="l">
              <a:lnSpc>
                <a:spcPct val="100000"/>
              </a:lnSpc>
              <a:spcBef>
                <a:spcPts val="360"/>
              </a:spcBef>
              <a:spcAft>
                <a:spcPts val="0"/>
              </a:spcAft>
              <a:buSzPts val="1800"/>
              <a:buChar char="•"/>
              <a:defRPr/>
            </a:lvl8pPr>
            <a:lvl9pPr marL="4114800" lvl="8" indent="-342900" algn="l">
              <a:lnSpc>
                <a:spcPct val="100000"/>
              </a:lnSpc>
              <a:spcBef>
                <a:spcPts val="360"/>
              </a:spcBef>
              <a:spcAft>
                <a:spcPts val="0"/>
              </a:spcAft>
              <a:buSzPts val="1800"/>
              <a:buChar char="•"/>
              <a:defRPr/>
            </a:lvl9pPr>
          </a:lstStyle>
          <a:p>
            <a:endParaRPr/>
          </a:p>
        </p:txBody>
      </p:sp>
      <p:sp>
        <p:nvSpPr>
          <p:cNvPr id="95" name="Google Shape;95;p17"/>
          <p:cNvSpPr txBox="1">
            <a:spLocks noGrp="1"/>
          </p:cNvSpPr>
          <p:nvPr>
            <p:ph type="dt" idx="10"/>
          </p:nvPr>
        </p:nvSpPr>
        <p:spPr>
          <a:xfrm>
            <a:off x="457200" y="4767263"/>
            <a:ext cx="2133600" cy="273844"/>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6" name="Google Shape;96;p17"/>
          <p:cNvSpPr txBox="1">
            <a:spLocks noGrp="1"/>
          </p:cNvSpPr>
          <p:nvPr>
            <p:ph type="ftr" idx="11"/>
          </p:nvPr>
        </p:nvSpPr>
        <p:spPr>
          <a:xfrm>
            <a:off x="2667000" y="4767263"/>
            <a:ext cx="3352800" cy="273844"/>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7" name="Google Shape;97;p17"/>
          <p:cNvSpPr txBox="1">
            <a:spLocks noGrp="1"/>
          </p:cNvSpPr>
          <p:nvPr>
            <p:ph type="sldNum" idx="12"/>
          </p:nvPr>
        </p:nvSpPr>
        <p:spPr>
          <a:xfrm>
            <a:off x="7924800" y="4767263"/>
            <a:ext cx="762000" cy="273844"/>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59"/>
        <p:cNvGrpSpPr/>
        <p:nvPr/>
      </p:nvGrpSpPr>
      <p:grpSpPr>
        <a:xfrm>
          <a:off x="0" y="0"/>
          <a:ext cx="0" cy="0"/>
          <a:chOff x="0" y="0"/>
          <a:chExt cx="0" cy="0"/>
        </a:xfrm>
      </p:grpSpPr>
      <p:sp>
        <p:nvSpPr>
          <p:cNvPr id="260" name="Google Shape;260;p44"/>
          <p:cNvSpPr txBox="1">
            <a:spLocks noGrp="1"/>
          </p:cNvSpPr>
          <p:nvPr>
            <p:ph type="ctrTitle"/>
          </p:nvPr>
        </p:nvSpPr>
        <p:spPr>
          <a:xfrm>
            <a:off x="685800" y="1598613"/>
            <a:ext cx="7772400" cy="1101725"/>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1" name="Google Shape;261;p44"/>
          <p:cNvSpPr txBox="1">
            <a:spLocks noGrp="1"/>
          </p:cNvSpPr>
          <p:nvPr>
            <p:ph type="subTitle" idx="1"/>
          </p:nvPr>
        </p:nvSpPr>
        <p:spPr>
          <a:xfrm>
            <a:off x="1371600" y="2914650"/>
            <a:ext cx="6400800" cy="131445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
        <p:nvSpPr>
          <p:cNvPr id="262" name="Google Shape;262;p44"/>
          <p:cNvSpPr txBox="1">
            <a:spLocks noGrp="1"/>
          </p:cNvSpPr>
          <p:nvPr>
            <p:ph type="dt" idx="10"/>
          </p:nvPr>
        </p:nvSpPr>
        <p:spPr>
          <a:xfrm>
            <a:off x="457200" y="4767263"/>
            <a:ext cx="2133600" cy="274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3" name="Google Shape;263;p44"/>
          <p:cNvSpPr txBox="1">
            <a:spLocks noGrp="1"/>
          </p:cNvSpPr>
          <p:nvPr>
            <p:ph type="ftr" idx="11"/>
          </p:nvPr>
        </p:nvSpPr>
        <p:spPr>
          <a:xfrm>
            <a:off x="3124200" y="4767263"/>
            <a:ext cx="2895600" cy="274637"/>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4" name="Google Shape;264;p44"/>
          <p:cNvSpPr txBox="1">
            <a:spLocks noGrp="1"/>
          </p:cNvSpPr>
          <p:nvPr>
            <p:ph type="sldNum" idx="12"/>
          </p:nvPr>
        </p:nvSpPr>
        <p:spPr>
          <a:xfrm>
            <a:off x="6553200" y="4767263"/>
            <a:ext cx="2133600" cy="274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65"/>
        <p:cNvGrpSpPr/>
        <p:nvPr/>
      </p:nvGrpSpPr>
      <p:grpSpPr>
        <a:xfrm>
          <a:off x="0" y="0"/>
          <a:ext cx="0" cy="0"/>
          <a:chOff x="0" y="0"/>
          <a:chExt cx="0" cy="0"/>
        </a:xfrm>
      </p:grpSpPr>
      <p:sp>
        <p:nvSpPr>
          <p:cNvPr id="266" name="Google Shape;266;p45"/>
          <p:cNvSpPr txBox="1">
            <a:spLocks noGrp="1"/>
          </p:cNvSpPr>
          <p:nvPr>
            <p:ph type="title"/>
          </p:nvPr>
        </p:nvSpPr>
        <p:spPr>
          <a:xfrm>
            <a:off x="457200" y="206375"/>
            <a:ext cx="8229600" cy="85725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7" name="Google Shape;267;p45"/>
          <p:cNvSpPr txBox="1">
            <a:spLocks noGrp="1"/>
          </p:cNvSpPr>
          <p:nvPr>
            <p:ph type="body" idx="1"/>
          </p:nvPr>
        </p:nvSpPr>
        <p:spPr>
          <a:xfrm>
            <a:off x="457200" y="1200150"/>
            <a:ext cx="8229600" cy="3394075"/>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68" name="Google Shape;268;p45"/>
          <p:cNvSpPr txBox="1">
            <a:spLocks noGrp="1"/>
          </p:cNvSpPr>
          <p:nvPr>
            <p:ph type="dt" idx="10"/>
          </p:nvPr>
        </p:nvSpPr>
        <p:spPr>
          <a:xfrm>
            <a:off x="457200" y="4767263"/>
            <a:ext cx="2133600" cy="274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9" name="Google Shape;269;p45"/>
          <p:cNvSpPr txBox="1">
            <a:spLocks noGrp="1"/>
          </p:cNvSpPr>
          <p:nvPr>
            <p:ph type="ftr" idx="11"/>
          </p:nvPr>
        </p:nvSpPr>
        <p:spPr>
          <a:xfrm>
            <a:off x="3124200" y="4767263"/>
            <a:ext cx="2895600" cy="274637"/>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0" name="Google Shape;270;p45"/>
          <p:cNvSpPr txBox="1">
            <a:spLocks noGrp="1"/>
          </p:cNvSpPr>
          <p:nvPr>
            <p:ph type="sldNum" idx="12"/>
          </p:nvPr>
        </p:nvSpPr>
        <p:spPr>
          <a:xfrm>
            <a:off x="6553200" y="4767263"/>
            <a:ext cx="2133600" cy="274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1"/>
        <p:cNvGrpSpPr/>
        <p:nvPr/>
      </p:nvGrpSpPr>
      <p:grpSpPr>
        <a:xfrm>
          <a:off x="0" y="0"/>
          <a:ext cx="0" cy="0"/>
          <a:chOff x="0" y="0"/>
          <a:chExt cx="0" cy="0"/>
        </a:xfrm>
      </p:grpSpPr>
      <p:sp>
        <p:nvSpPr>
          <p:cNvPr id="272" name="Google Shape;272;p46"/>
          <p:cNvSpPr txBox="1">
            <a:spLocks noGrp="1"/>
          </p:cNvSpPr>
          <p:nvPr>
            <p:ph type="title"/>
          </p:nvPr>
        </p:nvSpPr>
        <p:spPr>
          <a:xfrm>
            <a:off x="722313" y="3305175"/>
            <a:ext cx="7772400" cy="102235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4000"/>
              <a:buFont typeface="Calibri"/>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3" name="Google Shape;273;p46"/>
          <p:cNvSpPr txBox="1">
            <a:spLocks noGrp="1"/>
          </p:cNvSpPr>
          <p:nvPr>
            <p:ph type="body" idx="1"/>
          </p:nvPr>
        </p:nvSpPr>
        <p:spPr>
          <a:xfrm>
            <a:off x="722313" y="2179638"/>
            <a:ext cx="7772400" cy="1125537"/>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274" name="Google Shape;274;p46"/>
          <p:cNvSpPr txBox="1">
            <a:spLocks noGrp="1"/>
          </p:cNvSpPr>
          <p:nvPr>
            <p:ph type="dt" idx="10"/>
          </p:nvPr>
        </p:nvSpPr>
        <p:spPr>
          <a:xfrm>
            <a:off x="457200" y="4767263"/>
            <a:ext cx="2133600" cy="274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5" name="Google Shape;275;p46"/>
          <p:cNvSpPr txBox="1">
            <a:spLocks noGrp="1"/>
          </p:cNvSpPr>
          <p:nvPr>
            <p:ph type="ftr" idx="11"/>
          </p:nvPr>
        </p:nvSpPr>
        <p:spPr>
          <a:xfrm>
            <a:off x="3124200" y="4767263"/>
            <a:ext cx="2895600" cy="274637"/>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6" name="Google Shape;276;p46"/>
          <p:cNvSpPr txBox="1">
            <a:spLocks noGrp="1"/>
          </p:cNvSpPr>
          <p:nvPr>
            <p:ph type="sldNum" idx="12"/>
          </p:nvPr>
        </p:nvSpPr>
        <p:spPr>
          <a:xfrm>
            <a:off x="6553200" y="4767263"/>
            <a:ext cx="2133600" cy="274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77"/>
        <p:cNvGrpSpPr/>
        <p:nvPr/>
      </p:nvGrpSpPr>
      <p:grpSpPr>
        <a:xfrm>
          <a:off x="0" y="0"/>
          <a:ext cx="0" cy="0"/>
          <a:chOff x="0" y="0"/>
          <a:chExt cx="0" cy="0"/>
        </a:xfrm>
      </p:grpSpPr>
      <p:sp>
        <p:nvSpPr>
          <p:cNvPr id="278" name="Google Shape;278;p47"/>
          <p:cNvSpPr txBox="1">
            <a:spLocks noGrp="1"/>
          </p:cNvSpPr>
          <p:nvPr>
            <p:ph type="title"/>
          </p:nvPr>
        </p:nvSpPr>
        <p:spPr>
          <a:xfrm>
            <a:off x="457200" y="206375"/>
            <a:ext cx="8229600" cy="85725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9" name="Google Shape;279;p47"/>
          <p:cNvSpPr txBox="1">
            <a:spLocks noGrp="1"/>
          </p:cNvSpPr>
          <p:nvPr>
            <p:ph type="body" idx="1"/>
          </p:nvPr>
        </p:nvSpPr>
        <p:spPr>
          <a:xfrm>
            <a:off x="457200" y="1200150"/>
            <a:ext cx="4038600" cy="3394075"/>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280" name="Google Shape;280;p47"/>
          <p:cNvSpPr txBox="1">
            <a:spLocks noGrp="1"/>
          </p:cNvSpPr>
          <p:nvPr>
            <p:ph type="body" idx="2"/>
          </p:nvPr>
        </p:nvSpPr>
        <p:spPr>
          <a:xfrm>
            <a:off x="4648200" y="1200150"/>
            <a:ext cx="4038600" cy="3394075"/>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281" name="Google Shape;281;p47"/>
          <p:cNvSpPr txBox="1">
            <a:spLocks noGrp="1"/>
          </p:cNvSpPr>
          <p:nvPr>
            <p:ph type="dt" idx="10"/>
          </p:nvPr>
        </p:nvSpPr>
        <p:spPr>
          <a:xfrm>
            <a:off x="457200" y="4767263"/>
            <a:ext cx="2133600" cy="274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2" name="Google Shape;282;p47"/>
          <p:cNvSpPr txBox="1">
            <a:spLocks noGrp="1"/>
          </p:cNvSpPr>
          <p:nvPr>
            <p:ph type="ftr" idx="11"/>
          </p:nvPr>
        </p:nvSpPr>
        <p:spPr>
          <a:xfrm>
            <a:off x="3124200" y="4767263"/>
            <a:ext cx="2895600" cy="274637"/>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3" name="Google Shape;283;p47"/>
          <p:cNvSpPr txBox="1">
            <a:spLocks noGrp="1"/>
          </p:cNvSpPr>
          <p:nvPr>
            <p:ph type="sldNum" idx="12"/>
          </p:nvPr>
        </p:nvSpPr>
        <p:spPr>
          <a:xfrm>
            <a:off x="6553200" y="4767263"/>
            <a:ext cx="2133600" cy="274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84"/>
        <p:cNvGrpSpPr/>
        <p:nvPr/>
      </p:nvGrpSpPr>
      <p:grpSpPr>
        <a:xfrm>
          <a:off x="0" y="0"/>
          <a:ext cx="0" cy="0"/>
          <a:chOff x="0" y="0"/>
          <a:chExt cx="0" cy="0"/>
        </a:xfrm>
      </p:grpSpPr>
      <p:sp>
        <p:nvSpPr>
          <p:cNvPr id="285" name="Google Shape;285;p48"/>
          <p:cNvSpPr txBox="1">
            <a:spLocks noGrp="1"/>
          </p:cNvSpPr>
          <p:nvPr>
            <p:ph type="title"/>
          </p:nvPr>
        </p:nvSpPr>
        <p:spPr>
          <a:xfrm>
            <a:off x="457200" y="206375"/>
            <a:ext cx="8229600" cy="85725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6" name="Google Shape;286;p48"/>
          <p:cNvSpPr txBox="1">
            <a:spLocks noGrp="1"/>
          </p:cNvSpPr>
          <p:nvPr>
            <p:ph type="body" idx="1"/>
          </p:nvPr>
        </p:nvSpPr>
        <p:spPr>
          <a:xfrm>
            <a:off x="457200" y="1150938"/>
            <a:ext cx="4040188" cy="48101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287" name="Google Shape;287;p48"/>
          <p:cNvSpPr txBox="1">
            <a:spLocks noGrp="1"/>
          </p:cNvSpPr>
          <p:nvPr>
            <p:ph type="body" idx="2"/>
          </p:nvPr>
        </p:nvSpPr>
        <p:spPr>
          <a:xfrm>
            <a:off x="457200" y="1631950"/>
            <a:ext cx="4040188" cy="2962275"/>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288" name="Google Shape;288;p48"/>
          <p:cNvSpPr txBox="1">
            <a:spLocks noGrp="1"/>
          </p:cNvSpPr>
          <p:nvPr>
            <p:ph type="body" idx="3"/>
          </p:nvPr>
        </p:nvSpPr>
        <p:spPr>
          <a:xfrm>
            <a:off x="4645025" y="1150938"/>
            <a:ext cx="4041775" cy="48101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289" name="Google Shape;289;p48"/>
          <p:cNvSpPr txBox="1">
            <a:spLocks noGrp="1"/>
          </p:cNvSpPr>
          <p:nvPr>
            <p:ph type="body" idx="4"/>
          </p:nvPr>
        </p:nvSpPr>
        <p:spPr>
          <a:xfrm>
            <a:off x="4645025" y="1631950"/>
            <a:ext cx="4041775" cy="2962275"/>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290" name="Google Shape;290;p48"/>
          <p:cNvSpPr txBox="1">
            <a:spLocks noGrp="1"/>
          </p:cNvSpPr>
          <p:nvPr>
            <p:ph type="dt" idx="10"/>
          </p:nvPr>
        </p:nvSpPr>
        <p:spPr>
          <a:xfrm>
            <a:off x="457200" y="4767263"/>
            <a:ext cx="2133600" cy="274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1" name="Google Shape;291;p48"/>
          <p:cNvSpPr txBox="1">
            <a:spLocks noGrp="1"/>
          </p:cNvSpPr>
          <p:nvPr>
            <p:ph type="ftr" idx="11"/>
          </p:nvPr>
        </p:nvSpPr>
        <p:spPr>
          <a:xfrm>
            <a:off x="3124200" y="4767263"/>
            <a:ext cx="2895600" cy="274637"/>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2" name="Google Shape;292;p48"/>
          <p:cNvSpPr txBox="1">
            <a:spLocks noGrp="1"/>
          </p:cNvSpPr>
          <p:nvPr>
            <p:ph type="sldNum" idx="12"/>
          </p:nvPr>
        </p:nvSpPr>
        <p:spPr>
          <a:xfrm>
            <a:off x="6553200" y="4767263"/>
            <a:ext cx="2133600" cy="274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3"/>
        <p:cNvGrpSpPr/>
        <p:nvPr/>
      </p:nvGrpSpPr>
      <p:grpSpPr>
        <a:xfrm>
          <a:off x="0" y="0"/>
          <a:ext cx="0" cy="0"/>
          <a:chOff x="0" y="0"/>
          <a:chExt cx="0" cy="0"/>
        </a:xfrm>
      </p:grpSpPr>
      <p:sp>
        <p:nvSpPr>
          <p:cNvPr id="294" name="Google Shape;294;p49"/>
          <p:cNvSpPr txBox="1">
            <a:spLocks noGrp="1"/>
          </p:cNvSpPr>
          <p:nvPr>
            <p:ph type="title"/>
          </p:nvPr>
        </p:nvSpPr>
        <p:spPr>
          <a:xfrm>
            <a:off x="457200" y="206375"/>
            <a:ext cx="8229600" cy="85725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5" name="Google Shape;295;p49"/>
          <p:cNvSpPr txBox="1">
            <a:spLocks noGrp="1"/>
          </p:cNvSpPr>
          <p:nvPr>
            <p:ph type="dt" idx="10"/>
          </p:nvPr>
        </p:nvSpPr>
        <p:spPr>
          <a:xfrm>
            <a:off x="457200" y="4767263"/>
            <a:ext cx="2133600" cy="274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6" name="Google Shape;296;p49"/>
          <p:cNvSpPr txBox="1">
            <a:spLocks noGrp="1"/>
          </p:cNvSpPr>
          <p:nvPr>
            <p:ph type="ftr" idx="11"/>
          </p:nvPr>
        </p:nvSpPr>
        <p:spPr>
          <a:xfrm>
            <a:off x="3124200" y="4767263"/>
            <a:ext cx="2895600" cy="274637"/>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7" name="Google Shape;297;p49"/>
          <p:cNvSpPr txBox="1">
            <a:spLocks noGrp="1"/>
          </p:cNvSpPr>
          <p:nvPr>
            <p:ph type="sldNum" idx="12"/>
          </p:nvPr>
        </p:nvSpPr>
        <p:spPr>
          <a:xfrm>
            <a:off x="6553200" y="4767263"/>
            <a:ext cx="2133600" cy="274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98"/>
        <p:cNvGrpSpPr/>
        <p:nvPr/>
      </p:nvGrpSpPr>
      <p:grpSpPr>
        <a:xfrm>
          <a:off x="0" y="0"/>
          <a:ext cx="0" cy="0"/>
          <a:chOff x="0" y="0"/>
          <a:chExt cx="0" cy="0"/>
        </a:xfrm>
      </p:grpSpPr>
      <p:sp>
        <p:nvSpPr>
          <p:cNvPr id="299" name="Google Shape;299;p50"/>
          <p:cNvSpPr txBox="1">
            <a:spLocks noGrp="1"/>
          </p:cNvSpPr>
          <p:nvPr>
            <p:ph type="dt" idx="10"/>
          </p:nvPr>
        </p:nvSpPr>
        <p:spPr>
          <a:xfrm>
            <a:off x="457200" y="4767263"/>
            <a:ext cx="2133600" cy="274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0" name="Google Shape;300;p50"/>
          <p:cNvSpPr txBox="1">
            <a:spLocks noGrp="1"/>
          </p:cNvSpPr>
          <p:nvPr>
            <p:ph type="ftr" idx="11"/>
          </p:nvPr>
        </p:nvSpPr>
        <p:spPr>
          <a:xfrm>
            <a:off x="3124200" y="4767263"/>
            <a:ext cx="2895600" cy="274637"/>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1" name="Google Shape;301;p50"/>
          <p:cNvSpPr txBox="1">
            <a:spLocks noGrp="1"/>
          </p:cNvSpPr>
          <p:nvPr>
            <p:ph type="sldNum" idx="12"/>
          </p:nvPr>
        </p:nvSpPr>
        <p:spPr>
          <a:xfrm>
            <a:off x="6553200" y="4767263"/>
            <a:ext cx="2133600" cy="274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new">
  <p:cSld name="new">
    <p:spTree>
      <p:nvGrpSpPr>
        <p:cNvPr id="1" name="Shape 29"/>
        <p:cNvGrpSpPr/>
        <p:nvPr/>
      </p:nvGrpSpPr>
      <p:grpSpPr>
        <a:xfrm>
          <a:off x="0" y="0"/>
          <a:ext cx="0" cy="0"/>
          <a:chOff x="0" y="0"/>
          <a:chExt cx="0" cy="0"/>
        </a:xfrm>
      </p:grpSpPr>
      <p:sp>
        <p:nvSpPr>
          <p:cNvPr id="30" name="Google Shape;30;p7"/>
          <p:cNvSpPr txBox="1">
            <a:spLocks noGrp="1"/>
          </p:cNvSpPr>
          <p:nvPr>
            <p:ph type="ctrTitle"/>
          </p:nvPr>
        </p:nvSpPr>
        <p:spPr>
          <a:xfrm>
            <a:off x="533400" y="1028700"/>
            <a:ext cx="7851648" cy="1371600"/>
          </a:xfrm>
          <a:prstGeom prst="rect">
            <a:avLst/>
          </a:prstGeom>
          <a:noFill/>
          <a:ln>
            <a:noFill/>
          </a:ln>
        </p:spPr>
        <p:txBody>
          <a:bodyPr spcFirstLastPara="1" wrap="square" lIns="0" tIns="0" rIns="18275" bIns="0" anchor="b" anchorCtr="0">
            <a:normAutofit/>
          </a:bodyPr>
          <a:lstStyle>
            <a:lvl1pPr lvl="0" algn="r">
              <a:lnSpc>
                <a:spcPct val="100000"/>
              </a:lnSpc>
              <a:spcBef>
                <a:spcPts val="0"/>
              </a:spcBef>
              <a:spcAft>
                <a:spcPts val="0"/>
              </a:spcAft>
              <a:buClr>
                <a:srgbClr val="FF8349"/>
              </a:buClr>
              <a:buSzPts val="5600"/>
              <a:buFont typeface="Constantia"/>
              <a:buNone/>
              <a:defRPr sz="5600" b="1">
                <a:solidFill>
                  <a:srgbClr val="FF8349"/>
                </a:solidFill>
                <a:latin typeface="Constantia"/>
                <a:ea typeface="Constantia"/>
                <a:cs typeface="Constantia"/>
                <a:sym typeface="Constant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7"/>
          <p:cNvSpPr txBox="1">
            <a:spLocks noGrp="1"/>
          </p:cNvSpPr>
          <p:nvPr>
            <p:ph type="subTitle" idx="1"/>
          </p:nvPr>
        </p:nvSpPr>
        <p:spPr>
          <a:xfrm>
            <a:off x="533400" y="2421402"/>
            <a:ext cx="7854696" cy="1314450"/>
          </a:xfrm>
          <a:prstGeom prst="rect">
            <a:avLst/>
          </a:prstGeom>
          <a:noFill/>
          <a:ln>
            <a:noFill/>
          </a:ln>
        </p:spPr>
        <p:txBody>
          <a:bodyPr spcFirstLastPara="1" wrap="square" lIns="0" tIns="45700" rIns="18275" bIns="45700" anchor="t" anchorCtr="0">
            <a:normAutofit/>
          </a:bodyPr>
          <a:lstStyle>
            <a:lvl1pPr marR="45720" lvl="0" algn="r">
              <a:lnSpc>
                <a:spcPct val="100000"/>
              </a:lnSpc>
              <a:spcBef>
                <a:spcPts val="520"/>
              </a:spcBef>
              <a:spcAft>
                <a:spcPts val="0"/>
              </a:spcAft>
              <a:buSzPts val="2470"/>
              <a:buNone/>
              <a:defRPr>
                <a:solidFill>
                  <a:schemeClr val="dk1"/>
                </a:solidFill>
              </a:defRPr>
            </a:lvl1pPr>
            <a:lvl2pPr lvl="1" algn="ctr">
              <a:lnSpc>
                <a:spcPct val="100000"/>
              </a:lnSpc>
              <a:spcBef>
                <a:spcPts val="360"/>
              </a:spcBef>
              <a:spcAft>
                <a:spcPts val="0"/>
              </a:spcAft>
              <a:buSzPts val="1530"/>
              <a:buNone/>
              <a:defRPr/>
            </a:lvl2pPr>
            <a:lvl3pPr lvl="2" algn="ctr">
              <a:lnSpc>
                <a:spcPct val="100000"/>
              </a:lnSpc>
              <a:spcBef>
                <a:spcPts val="360"/>
              </a:spcBef>
              <a:spcAft>
                <a:spcPts val="0"/>
              </a:spcAft>
              <a:buSzPts val="1260"/>
              <a:buNone/>
              <a:defRPr/>
            </a:lvl3pPr>
            <a:lvl4pPr lvl="3" algn="ctr">
              <a:lnSpc>
                <a:spcPct val="100000"/>
              </a:lnSpc>
              <a:spcBef>
                <a:spcPts val="360"/>
              </a:spcBef>
              <a:spcAft>
                <a:spcPts val="0"/>
              </a:spcAft>
              <a:buSzPts val="1170"/>
              <a:buNone/>
              <a:defRPr/>
            </a:lvl4pPr>
            <a:lvl5pPr lvl="4" algn="ctr">
              <a:lnSpc>
                <a:spcPct val="100000"/>
              </a:lnSpc>
              <a:spcBef>
                <a:spcPts val="360"/>
              </a:spcBef>
              <a:spcAft>
                <a:spcPts val="0"/>
              </a:spcAft>
              <a:buSzPts val="1170"/>
              <a:buNone/>
              <a:defRPr/>
            </a:lvl5pPr>
            <a:lvl6pPr lvl="5" algn="ctr">
              <a:lnSpc>
                <a:spcPct val="100000"/>
              </a:lnSpc>
              <a:spcBef>
                <a:spcPts val="360"/>
              </a:spcBef>
              <a:spcAft>
                <a:spcPts val="0"/>
              </a:spcAft>
              <a:buSzPts val="1440"/>
              <a:buNone/>
              <a:defRPr/>
            </a:lvl6pPr>
            <a:lvl7pPr lvl="6" algn="ctr">
              <a:lnSpc>
                <a:spcPct val="100000"/>
              </a:lnSpc>
              <a:spcBef>
                <a:spcPts val="360"/>
              </a:spcBef>
              <a:spcAft>
                <a:spcPts val="0"/>
              </a:spcAft>
              <a:buSzPts val="1440"/>
              <a:buNone/>
              <a:defRPr/>
            </a:lvl7pPr>
            <a:lvl8pPr lvl="7" algn="ctr">
              <a:lnSpc>
                <a:spcPct val="100000"/>
              </a:lnSpc>
              <a:spcBef>
                <a:spcPts val="360"/>
              </a:spcBef>
              <a:spcAft>
                <a:spcPts val="0"/>
              </a:spcAft>
              <a:buSzPts val="1800"/>
              <a:buNone/>
              <a:defRPr/>
            </a:lvl8pPr>
            <a:lvl9pPr lvl="8" algn="ctr">
              <a:lnSpc>
                <a:spcPct val="100000"/>
              </a:lnSpc>
              <a:spcBef>
                <a:spcPts val="360"/>
              </a:spcBef>
              <a:spcAft>
                <a:spcPts val="0"/>
              </a:spcAft>
              <a:buSzPts val="18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302"/>
        <p:cNvGrpSpPr/>
        <p:nvPr/>
      </p:nvGrpSpPr>
      <p:grpSpPr>
        <a:xfrm>
          <a:off x="0" y="0"/>
          <a:ext cx="0" cy="0"/>
          <a:chOff x="0" y="0"/>
          <a:chExt cx="0" cy="0"/>
        </a:xfrm>
      </p:grpSpPr>
      <p:sp>
        <p:nvSpPr>
          <p:cNvPr id="303" name="Google Shape;303;p51"/>
          <p:cNvSpPr txBox="1">
            <a:spLocks noGrp="1"/>
          </p:cNvSpPr>
          <p:nvPr>
            <p:ph type="title"/>
          </p:nvPr>
        </p:nvSpPr>
        <p:spPr>
          <a:xfrm>
            <a:off x="457200" y="204788"/>
            <a:ext cx="3008313" cy="871537"/>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4" name="Google Shape;304;p51"/>
          <p:cNvSpPr txBox="1">
            <a:spLocks noGrp="1"/>
          </p:cNvSpPr>
          <p:nvPr>
            <p:ph type="body" idx="1"/>
          </p:nvPr>
        </p:nvSpPr>
        <p:spPr>
          <a:xfrm>
            <a:off x="3575050" y="204788"/>
            <a:ext cx="5111750" cy="4389437"/>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305" name="Google Shape;305;p51"/>
          <p:cNvSpPr txBox="1">
            <a:spLocks noGrp="1"/>
          </p:cNvSpPr>
          <p:nvPr>
            <p:ph type="body" idx="2"/>
          </p:nvPr>
        </p:nvSpPr>
        <p:spPr>
          <a:xfrm>
            <a:off x="457200" y="1076325"/>
            <a:ext cx="3008313" cy="35179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306" name="Google Shape;306;p51"/>
          <p:cNvSpPr txBox="1">
            <a:spLocks noGrp="1"/>
          </p:cNvSpPr>
          <p:nvPr>
            <p:ph type="dt" idx="10"/>
          </p:nvPr>
        </p:nvSpPr>
        <p:spPr>
          <a:xfrm>
            <a:off x="457200" y="4767263"/>
            <a:ext cx="2133600" cy="274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7" name="Google Shape;307;p51"/>
          <p:cNvSpPr txBox="1">
            <a:spLocks noGrp="1"/>
          </p:cNvSpPr>
          <p:nvPr>
            <p:ph type="ftr" idx="11"/>
          </p:nvPr>
        </p:nvSpPr>
        <p:spPr>
          <a:xfrm>
            <a:off x="3124200" y="4767263"/>
            <a:ext cx="2895600" cy="274637"/>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8" name="Google Shape;308;p51"/>
          <p:cNvSpPr txBox="1">
            <a:spLocks noGrp="1"/>
          </p:cNvSpPr>
          <p:nvPr>
            <p:ph type="sldNum" idx="12"/>
          </p:nvPr>
        </p:nvSpPr>
        <p:spPr>
          <a:xfrm>
            <a:off x="6553200" y="4767263"/>
            <a:ext cx="2133600" cy="274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09"/>
        <p:cNvGrpSpPr/>
        <p:nvPr/>
      </p:nvGrpSpPr>
      <p:grpSpPr>
        <a:xfrm>
          <a:off x="0" y="0"/>
          <a:ext cx="0" cy="0"/>
          <a:chOff x="0" y="0"/>
          <a:chExt cx="0" cy="0"/>
        </a:xfrm>
      </p:grpSpPr>
      <p:sp>
        <p:nvSpPr>
          <p:cNvPr id="310" name="Google Shape;310;p52"/>
          <p:cNvSpPr txBox="1">
            <a:spLocks noGrp="1"/>
          </p:cNvSpPr>
          <p:nvPr>
            <p:ph type="title"/>
          </p:nvPr>
        </p:nvSpPr>
        <p:spPr>
          <a:xfrm>
            <a:off x="1792288" y="3600450"/>
            <a:ext cx="5486400" cy="42545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1" name="Google Shape;311;p52"/>
          <p:cNvSpPr>
            <a:spLocks noGrp="1"/>
          </p:cNvSpPr>
          <p:nvPr>
            <p:ph type="pic" idx="2"/>
          </p:nvPr>
        </p:nvSpPr>
        <p:spPr>
          <a:xfrm>
            <a:off x="1792288" y="460375"/>
            <a:ext cx="5486400" cy="3086100"/>
          </a:xfrm>
          <a:prstGeom prst="rect">
            <a:avLst/>
          </a:prstGeom>
          <a:noFill/>
          <a:ln>
            <a:noFill/>
          </a:ln>
        </p:spPr>
      </p:sp>
      <p:sp>
        <p:nvSpPr>
          <p:cNvPr id="312" name="Google Shape;312;p52"/>
          <p:cNvSpPr txBox="1">
            <a:spLocks noGrp="1"/>
          </p:cNvSpPr>
          <p:nvPr>
            <p:ph type="body" idx="1"/>
          </p:nvPr>
        </p:nvSpPr>
        <p:spPr>
          <a:xfrm>
            <a:off x="1792288" y="4025900"/>
            <a:ext cx="5486400" cy="60325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313" name="Google Shape;313;p52"/>
          <p:cNvSpPr txBox="1">
            <a:spLocks noGrp="1"/>
          </p:cNvSpPr>
          <p:nvPr>
            <p:ph type="dt" idx="10"/>
          </p:nvPr>
        </p:nvSpPr>
        <p:spPr>
          <a:xfrm>
            <a:off x="457200" y="4767263"/>
            <a:ext cx="2133600" cy="274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4" name="Google Shape;314;p52"/>
          <p:cNvSpPr txBox="1">
            <a:spLocks noGrp="1"/>
          </p:cNvSpPr>
          <p:nvPr>
            <p:ph type="ftr" idx="11"/>
          </p:nvPr>
        </p:nvSpPr>
        <p:spPr>
          <a:xfrm>
            <a:off x="3124200" y="4767263"/>
            <a:ext cx="2895600" cy="274637"/>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5" name="Google Shape;315;p52"/>
          <p:cNvSpPr txBox="1">
            <a:spLocks noGrp="1"/>
          </p:cNvSpPr>
          <p:nvPr>
            <p:ph type="sldNum" idx="12"/>
          </p:nvPr>
        </p:nvSpPr>
        <p:spPr>
          <a:xfrm>
            <a:off x="6553200" y="4767263"/>
            <a:ext cx="2133600" cy="274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316"/>
        <p:cNvGrpSpPr/>
        <p:nvPr/>
      </p:nvGrpSpPr>
      <p:grpSpPr>
        <a:xfrm>
          <a:off x="0" y="0"/>
          <a:ext cx="0" cy="0"/>
          <a:chOff x="0" y="0"/>
          <a:chExt cx="0" cy="0"/>
        </a:xfrm>
      </p:grpSpPr>
      <p:sp>
        <p:nvSpPr>
          <p:cNvPr id="317" name="Google Shape;317;p53"/>
          <p:cNvSpPr txBox="1">
            <a:spLocks noGrp="1"/>
          </p:cNvSpPr>
          <p:nvPr>
            <p:ph type="title"/>
          </p:nvPr>
        </p:nvSpPr>
        <p:spPr>
          <a:xfrm>
            <a:off x="457200" y="206375"/>
            <a:ext cx="8229600" cy="85725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8" name="Google Shape;318;p53"/>
          <p:cNvSpPr txBox="1">
            <a:spLocks noGrp="1"/>
          </p:cNvSpPr>
          <p:nvPr>
            <p:ph type="body" idx="1"/>
          </p:nvPr>
        </p:nvSpPr>
        <p:spPr>
          <a:xfrm rot="5400000">
            <a:off x="2874963" y="-1217612"/>
            <a:ext cx="3394075" cy="8229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319" name="Google Shape;319;p53"/>
          <p:cNvSpPr txBox="1">
            <a:spLocks noGrp="1"/>
          </p:cNvSpPr>
          <p:nvPr>
            <p:ph type="dt" idx="10"/>
          </p:nvPr>
        </p:nvSpPr>
        <p:spPr>
          <a:xfrm>
            <a:off x="457200" y="4767263"/>
            <a:ext cx="2133600" cy="274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0" name="Google Shape;320;p53"/>
          <p:cNvSpPr txBox="1">
            <a:spLocks noGrp="1"/>
          </p:cNvSpPr>
          <p:nvPr>
            <p:ph type="ftr" idx="11"/>
          </p:nvPr>
        </p:nvSpPr>
        <p:spPr>
          <a:xfrm>
            <a:off x="3124200" y="4767263"/>
            <a:ext cx="2895600" cy="274637"/>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1" name="Google Shape;321;p53"/>
          <p:cNvSpPr txBox="1">
            <a:spLocks noGrp="1"/>
          </p:cNvSpPr>
          <p:nvPr>
            <p:ph type="sldNum" idx="12"/>
          </p:nvPr>
        </p:nvSpPr>
        <p:spPr>
          <a:xfrm>
            <a:off x="6553200" y="4767263"/>
            <a:ext cx="2133600" cy="274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322"/>
        <p:cNvGrpSpPr/>
        <p:nvPr/>
      </p:nvGrpSpPr>
      <p:grpSpPr>
        <a:xfrm>
          <a:off x="0" y="0"/>
          <a:ext cx="0" cy="0"/>
          <a:chOff x="0" y="0"/>
          <a:chExt cx="0" cy="0"/>
        </a:xfrm>
      </p:grpSpPr>
      <p:sp>
        <p:nvSpPr>
          <p:cNvPr id="323" name="Google Shape;323;p54"/>
          <p:cNvSpPr txBox="1">
            <a:spLocks noGrp="1"/>
          </p:cNvSpPr>
          <p:nvPr>
            <p:ph type="title"/>
          </p:nvPr>
        </p:nvSpPr>
        <p:spPr>
          <a:xfrm rot="5400000">
            <a:off x="5464175" y="1371600"/>
            <a:ext cx="4387850" cy="2057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4" name="Google Shape;324;p54"/>
          <p:cNvSpPr txBox="1">
            <a:spLocks noGrp="1"/>
          </p:cNvSpPr>
          <p:nvPr>
            <p:ph type="body" idx="1"/>
          </p:nvPr>
        </p:nvSpPr>
        <p:spPr>
          <a:xfrm rot="5400000">
            <a:off x="1273175" y="-609600"/>
            <a:ext cx="4387850" cy="60198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325" name="Google Shape;325;p54"/>
          <p:cNvSpPr txBox="1">
            <a:spLocks noGrp="1"/>
          </p:cNvSpPr>
          <p:nvPr>
            <p:ph type="dt" idx="10"/>
          </p:nvPr>
        </p:nvSpPr>
        <p:spPr>
          <a:xfrm>
            <a:off x="457200" y="4767263"/>
            <a:ext cx="2133600" cy="274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6" name="Google Shape;326;p54"/>
          <p:cNvSpPr txBox="1">
            <a:spLocks noGrp="1"/>
          </p:cNvSpPr>
          <p:nvPr>
            <p:ph type="ftr" idx="11"/>
          </p:nvPr>
        </p:nvSpPr>
        <p:spPr>
          <a:xfrm>
            <a:off x="3124200" y="4767263"/>
            <a:ext cx="2895600" cy="274637"/>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7" name="Google Shape;327;p54"/>
          <p:cNvSpPr txBox="1">
            <a:spLocks noGrp="1"/>
          </p:cNvSpPr>
          <p:nvPr>
            <p:ph type="sldNum" idx="12"/>
          </p:nvPr>
        </p:nvSpPr>
        <p:spPr>
          <a:xfrm>
            <a:off x="6553200" y="4767263"/>
            <a:ext cx="2133600" cy="274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57200" y="528066"/>
            <a:ext cx="8229600" cy="857250"/>
          </a:xfrm>
          <a:prstGeom prst="rect">
            <a:avLst/>
          </a:prstGeom>
          <a:noFill/>
          <a:ln>
            <a:noFill/>
          </a:ln>
        </p:spPr>
        <p:txBody>
          <a:bodyPr spcFirstLastPara="1" wrap="square" lIns="0" tIns="45700" rIns="0" bIns="0" anchor="b" anchorCtr="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8"/>
          <p:cNvSpPr txBox="1">
            <a:spLocks noGrp="1"/>
          </p:cNvSpPr>
          <p:nvPr>
            <p:ph type="dt" idx="10"/>
          </p:nvPr>
        </p:nvSpPr>
        <p:spPr>
          <a:xfrm>
            <a:off x="457200" y="4767263"/>
            <a:ext cx="2133600" cy="273844"/>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8"/>
          <p:cNvSpPr txBox="1">
            <a:spLocks noGrp="1"/>
          </p:cNvSpPr>
          <p:nvPr>
            <p:ph type="ftr" idx="11"/>
          </p:nvPr>
        </p:nvSpPr>
        <p:spPr>
          <a:xfrm>
            <a:off x="2667000" y="4767263"/>
            <a:ext cx="3352800" cy="273844"/>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8"/>
          <p:cNvSpPr txBox="1">
            <a:spLocks noGrp="1"/>
          </p:cNvSpPr>
          <p:nvPr>
            <p:ph type="sldNum" idx="12"/>
          </p:nvPr>
        </p:nvSpPr>
        <p:spPr>
          <a:xfrm>
            <a:off x="7924800" y="4767263"/>
            <a:ext cx="762000" cy="273844"/>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7"/>
        <p:cNvGrpSpPr/>
        <p:nvPr/>
      </p:nvGrpSpPr>
      <p:grpSpPr>
        <a:xfrm>
          <a:off x="0" y="0"/>
          <a:ext cx="0" cy="0"/>
          <a:chOff x="0" y="0"/>
          <a:chExt cx="0" cy="0"/>
        </a:xfrm>
      </p:grpSpPr>
      <p:sp>
        <p:nvSpPr>
          <p:cNvPr id="38" name="Google Shape;38;p9"/>
          <p:cNvSpPr txBox="1">
            <a:spLocks noGrp="1"/>
          </p:cNvSpPr>
          <p:nvPr>
            <p:ph type="title"/>
          </p:nvPr>
        </p:nvSpPr>
        <p:spPr>
          <a:xfrm>
            <a:off x="530352" y="987552"/>
            <a:ext cx="7772400" cy="1021842"/>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Clr>
                <a:srgbClr val="B77EE4"/>
              </a:buClr>
              <a:buSzPts val="5600"/>
              <a:buFont typeface="Constantia"/>
              <a:buNone/>
              <a:defRPr sz="5600" b="1" cap="none">
                <a:solidFill>
                  <a:srgbClr val="B77EE4"/>
                </a:solidFill>
                <a:latin typeface="Constantia"/>
                <a:ea typeface="Constantia"/>
                <a:cs typeface="Constantia"/>
                <a:sym typeface="Constant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9"/>
          <p:cNvSpPr txBox="1">
            <a:spLocks noGrp="1"/>
          </p:cNvSpPr>
          <p:nvPr>
            <p:ph type="body" idx="1"/>
          </p:nvPr>
        </p:nvSpPr>
        <p:spPr>
          <a:xfrm>
            <a:off x="530352" y="2028498"/>
            <a:ext cx="7772400" cy="1132284"/>
          </a:xfrm>
          <a:prstGeom prst="rect">
            <a:avLst/>
          </a:prstGeom>
          <a:noFill/>
          <a:ln>
            <a:noFill/>
          </a:ln>
        </p:spPr>
        <p:txBody>
          <a:bodyPr spcFirstLastPara="1" wrap="square" lIns="45700" tIns="45700" rIns="45700" bIns="45700" anchor="t" anchorCtr="0">
            <a:normAutofit/>
          </a:bodyPr>
          <a:lstStyle>
            <a:lvl1pPr marL="457200" lvl="0" indent="-228600" algn="l">
              <a:lnSpc>
                <a:spcPct val="100000"/>
              </a:lnSpc>
              <a:spcBef>
                <a:spcPts val="440"/>
              </a:spcBef>
              <a:spcAft>
                <a:spcPts val="0"/>
              </a:spcAft>
              <a:buSzPts val="2090"/>
              <a:buNone/>
              <a:defRPr sz="2200">
                <a:solidFill>
                  <a:schemeClr val="dk1"/>
                </a:solidFill>
              </a:defRPr>
            </a:lvl1pPr>
            <a:lvl2pPr marL="914400" lvl="1" indent="-228600" algn="l">
              <a:lnSpc>
                <a:spcPct val="100000"/>
              </a:lnSpc>
              <a:spcBef>
                <a:spcPts val="360"/>
              </a:spcBef>
              <a:spcAft>
                <a:spcPts val="0"/>
              </a:spcAft>
              <a:buSzPts val="1530"/>
              <a:buNone/>
              <a:defRPr sz="1800">
                <a:solidFill>
                  <a:srgbClr val="A38CBD"/>
                </a:solidFill>
              </a:defRPr>
            </a:lvl2pPr>
            <a:lvl3pPr marL="1371600" lvl="2" indent="-228600" algn="l">
              <a:lnSpc>
                <a:spcPct val="100000"/>
              </a:lnSpc>
              <a:spcBef>
                <a:spcPts val="320"/>
              </a:spcBef>
              <a:spcAft>
                <a:spcPts val="0"/>
              </a:spcAft>
              <a:buSzPts val="1120"/>
              <a:buNone/>
              <a:defRPr sz="1600">
                <a:solidFill>
                  <a:srgbClr val="A38CBD"/>
                </a:solidFill>
              </a:defRPr>
            </a:lvl3pPr>
            <a:lvl4pPr marL="1828800" lvl="3" indent="-228600" algn="l">
              <a:lnSpc>
                <a:spcPct val="100000"/>
              </a:lnSpc>
              <a:spcBef>
                <a:spcPts val="280"/>
              </a:spcBef>
              <a:spcAft>
                <a:spcPts val="0"/>
              </a:spcAft>
              <a:buSzPts val="910"/>
              <a:buNone/>
              <a:defRPr sz="1400">
                <a:solidFill>
                  <a:srgbClr val="A38CBD"/>
                </a:solidFill>
              </a:defRPr>
            </a:lvl4pPr>
            <a:lvl5pPr marL="2286000" lvl="4" indent="-228600" algn="l">
              <a:lnSpc>
                <a:spcPct val="100000"/>
              </a:lnSpc>
              <a:spcBef>
                <a:spcPts val="280"/>
              </a:spcBef>
              <a:spcAft>
                <a:spcPts val="0"/>
              </a:spcAft>
              <a:buSzPts val="910"/>
              <a:buNone/>
              <a:defRPr sz="1400">
                <a:solidFill>
                  <a:srgbClr val="A38CBD"/>
                </a:solidFill>
              </a:defRPr>
            </a:lvl5pPr>
            <a:lvl6pPr marL="2743200" lvl="5" indent="-320039" algn="l">
              <a:lnSpc>
                <a:spcPct val="100000"/>
              </a:lnSpc>
              <a:spcBef>
                <a:spcPts val="360"/>
              </a:spcBef>
              <a:spcAft>
                <a:spcPts val="0"/>
              </a:spcAft>
              <a:buSzPts val="1440"/>
              <a:buChar char="⚫"/>
              <a:defRPr/>
            </a:lvl6pPr>
            <a:lvl7pPr marL="3200400" lvl="6" indent="-320039" algn="l">
              <a:lnSpc>
                <a:spcPct val="100000"/>
              </a:lnSpc>
              <a:spcBef>
                <a:spcPts val="360"/>
              </a:spcBef>
              <a:spcAft>
                <a:spcPts val="0"/>
              </a:spcAft>
              <a:buSzPts val="1440"/>
              <a:buChar char="⚫"/>
              <a:defRPr/>
            </a:lvl7pPr>
            <a:lvl8pPr marL="3657600" lvl="7" indent="-342900" algn="l">
              <a:lnSpc>
                <a:spcPct val="100000"/>
              </a:lnSpc>
              <a:spcBef>
                <a:spcPts val="360"/>
              </a:spcBef>
              <a:spcAft>
                <a:spcPts val="0"/>
              </a:spcAft>
              <a:buSzPts val="1800"/>
              <a:buChar char="•"/>
              <a:defRPr/>
            </a:lvl8pPr>
            <a:lvl9pPr marL="4114800" lvl="8" indent="-342900" algn="l">
              <a:lnSpc>
                <a:spcPct val="100000"/>
              </a:lnSpc>
              <a:spcBef>
                <a:spcPts val="360"/>
              </a:spcBef>
              <a:spcAft>
                <a:spcPts val="0"/>
              </a:spcAft>
              <a:buSzPts val="1800"/>
              <a:buChar char="•"/>
              <a:defRPr/>
            </a:lvl9pPr>
          </a:lstStyle>
          <a:p>
            <a:endParaRPr/>
          </a:p>
        </p:txBody>
      </p:sp>
      <p:sp>
        <p:nvSpPr>
          <p:cNvPr id="40" name="Google Shape;40;p9"/>
          <p:cNvSpPr txBox="1">
            <a:spLocks noGrp="1"/>
          </p:cNvSpPr>
          <p:nvPr>
            <p:ph type="dt" idx="10"/>
          </p:nvPr>
        </p:nvSpPr>
        <p:spPr>
          <a:xfrm>
            <a:off x="457200" y="4767263"/>
            <a:ext cx="2133600" cy="273844"/>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9"/>
          <p:cNvSpPr txBox="1">
            <a:spLocks noGrp="1"/>
          </p:cNvSpPr>
          <p:nvPr>
            <p:ph type="ftr" idx="11"/>
          </p:nvPr>
        </p:nvSpPr>
        <p:spPr>
          <a:xfrm>
            <a:off x="2667000" y="4767263"/>
            <a:ext cx="3352800" cy="273844"/>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9"/>
          <p:cNvSpPr txBox="1">
            <a:spLocks noGrp="1"/>
          </p:cNvSpPr>
          <p:nvPr>
            <p:ph type="sldNum" idx="12"/>
          </p:nvPr>
        </p:nvSpPr>
        <p:spPr>
          <a:xfrm>
            <a:off x="7924800" y="4767263"/>
            <a:ext cx="762000" cy="273844"/>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3"/>
        <p:cNvGrpSpPr/>
        <p:nvPr/>
      </p:nvGrpSpPr>
      <p:grpSpPr>
        <a:xfrm>
          <a:off x="0" y="0"/>
          <a:ext cx="0" cy="0"/>
          <a:chOff x="0" y="0"/>
          <a:chExt cx="0" cy="0"/>
        </a:xfrm>
      </p:grpSpPr>
      <p:sp>
        <p:nvSpPr>
          <p:cNvPr id="44" name="Google Shape;44;p10"/>
          <p:cNvSpPr txBox="1">
            <a:spLocks noGrp="1"/>
          </p:cNvSpPr>
          <p:nvPr>
            <p:ph type="title"/>
          </p:nvPr>
        </p:nvSpPr>
        <p:spPr>
          <a:xfrm>
            <a:off x="457200" y="528066"/>
            <a:ext cx="8229600" cy="857250"/>
          </a:xfrm>
          <a:prstGeom prst="rect">
            <a:avLst/>
          </a:prstGeom>
          <a:noFill/>
          <a:ln>
            <a:noFill/>
          </a:ln>
        </p:spPr>
        <p:txBody>
          <a:bodyPr spcFirstLastPara="1" wrap="square" lIns="0" tIns="45700" rIns="0" bIns="0" anchor="b" anchorCtr="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10"/>
          <p:cNvSpPr txBox="1">
            <a:spLocks noGrp="1"/>
          </p:cNvSpPr>
          <p:nvPr>
            <p:ph type="body" idx="1"/>
          </p:nvPr>
        </p:nvSpPr>
        <p:spPr>
          <a:xfrm>
            <a:off x="457200" y="1440064"/>
            <a:ext cx="4038600" cy="3326130"/>
          </a:xfrm>
          <a:prstGeom prst="rect">
            <a:avLst/>
          </a:prstGeom>
          <a:noFill/>
          <a:ln>
            <a:noFill/>
          </a:ln>
        </p:spPr>
        <p:txBody>
          <a:bodyPr spcFirstLastPara="1" wrap="square" lIns="91425" tIns="45700" rIns="91425" bIns="45700" anchor="t" anchorCtr="0">
            <a:normAutofit/>
          </a:bodyPr>
          <a:lstStyle>
            <a:lvl1pPr marL="457200" lvl="0" indent="-385445" algn="l">
              <a:lnSpc>
                <a:spcPct val="100000"/>
              </a:lnSpc>
              <a:spcBef>
                <a:spcPts val="520"/>
              </a:spcBef>
              <a:spcAft>
                <a:spcPts val="0"/>
              </a:spcAft>
              <a:buSzPts val="2470"/>
              <a:buChar char="⚫"/>
              <a:defRPr sz="2600"/>
            </a:lvl1pPr>
            <a:lvl2pPr marL="914400" lvl="1" indent="-358140" algn="l">
              <a:lnSpc>
                <a:spcPct val="100000"/>
              </a:lnSpc>
              <a:spcBef>
                <a:spcPts val="480"/>
              </a:spcBef>
              <a:spcAft>
                <a:spcPts val="0"/>
              </a:spcAft>
              <a:buSzPts val="2040"/>
              <a:buChar char="⚫"/>
              <a:defRPr sz="2400"/>
            </a:lvl2pPr>
            <a:lvl3pPr marL="1371600" lvl="2" indent="-317500" algn="l">
              <a:lnSpc>
                <a:spcPct val="100000"/>
              </a:lnSpc>
              <a:spcBef>
                <a:spcPts val="400"/>
              </a:spcBef>
              <a:spcAft>
                <a:spcPts val="0"/>
              </a:spcAft>
              <a:buSzPts val="1400"/>
              <a:buChar char="⚫"/>
              <a:defRPr sz="2000"/>
            </a:lvl3pPr>
            <a:lvl4pPr marL="1828800" lvl="3" indent="-302894" algn="l">
              <a:lnSpc>
                <a:spcPct val="100000"/>
              </a:lnSpc>
              <a:spcBef>
                <a:spcPts val="360"/>
              </a:spcBef>
              <a:spcAft>
                <a:spcPts val="0"/>
              </a:spcAft>
              <a:buSzPts val="1170"/>
              <a:buChar char="⚫"/>
              <a:defRPr sz="1800"/>
            </a:lvl4pPr>
            <a:lvl5pPr marL="2286000" lvl="4" indent="-302895" algn="l">
              <a:lnSpc>
                <a:spcPct val="100000"/>
              </a:lnSpc>
              <a:spcBef>
                <a:spcPts val="360"/>
              </a:spcBef>
              <a:spcAft>
                <a:spcPts val="0"/>
              </a:spcAft>
              <a:buSzPts val="1170"/>
              <a:buChar char="⚫"/>
              <a:defRPr sz="1800"/>
            </a:lvl5pPr>
            <a:lvl6pPr marL="2743200" lvl="5" indent="-320039" algn="l">
              <a:lnSpc>
                <a:spcPct val="100000"/>
              </a:lnSpc>
              <a:spcBef>
                <a:spcPts val="360"/>
              </a:spcBef>
              <a:spcAft>
                <a:spcPts val="0"/>
              </a:spcAft>
              <a:buSzPts val="1440"/>
              <a:buChar char="⚫"/>
              <a:defRPr/>
            </a:lvl6pPr>
            <a:lvl7pPr marL="3200400" lvl="6" indent="-320039" algn="l">
              <a:lnSpc>
                <a:spcPct val="100000"/>
              </a:lnSpc>
              <a:spcBef>
                <a:spcPts val="360"/>
              </a:spcBef>
              <a:spcAft>
                <a:spcPts val="0"/>
              </a:spcAft>
              <a:buSzPts val="1440"/>
              <a:buChar char="⚫"/>
              <a:defRPr/>
            </a:lvl7pPr>
            <a:lvl8pPr marL="3657600" lvl="7" indent="-342900" algn="l">
              <a:lnSpc>
                <a:spcPct val="100000"/>
              </a:lnSpc>
              <a:spcBef>
                <a:spcPts val="360"/>
              </a:spcBef>
              <a:spcAft>
                <a:spcPts val="0"/>
              </a:spcAft>
              <a:buSzPts val="1800"/>
              <a:buChar char="•"/>
              <a:defRPr/>
            </a:lvl8pPr>
            <a:lvl9pPr marL="4114800" lvl="8" indent="-342900" algn="l">
              <a:lnSpc>
                <a:spcPct val="100000"/>
              </a:lnSpc>
              <a:spcBef>
                <a:spcPts val="360"/>
              </a:spcBef>
              <a:spcAft>
                <a:spcPts val="0"/>
              </a:spcAft>
              <a:buSzPts val="1800"/>
              <a:buChar char="•"/>
              <a:defRPr/>
            </a:lvl9pPr>
          </a:lstStyle>
          <a:p>
            <a:endParaRPr/>
          </a:p>
        </p:txBody>
      </p:sp>
      <p:sp>
        <p:nvSpPr>
          <p:cNvPr id="46" name="Google Shape;46;p10"/>
          <p:cNvSpPr txBox="1">
            <a:spLocks noGrp="1"/>
          </p:cNvSpPr>
          <p:nvPr>
            <p:ph type="body" idx="2"/>
          </p:nvPr>
        </p:nvSpPr>
        <p:spPr>
          <a:xfrm>
            <a:off x="4648200" y="1440064"/>
            <a:ext cx="4038600" cy="3326130"/>
          </a:xfrm>
          <a:prstGeom prst="rect">
            <a:avLst/>
          </a:prstGeom>
          <a:noFill/>
          <a:ln>
            <a:noFill/>
          </a:ln>
        </p:spPr>
        <p:txBody>
          <a:bodyPr spcFirstLastPara="1" wrap="square" lIns="91425" tIns="45700" rIns="91425" bIns="45700" anchor="t" anchorCtr="0">
            <a:normAutofit/>
          </a:bodyPr>
          <a:lstStyle>
            <a:lvl1pPr marL="457200" lvl="0" indent="-385445" algn="l">
              <a:lnSpc>
                <a:spcPct val="100000"/>
              </a:lnSpc>
              <a:spcBef>
                <a:spcPts val="520"/>
              </a:spcBef>
              <a:spcAft>
                <a:spcPts val="0"/>
              </a:spcAft>
              <a:buSzPts val="2470"/>
              <a:buChar char="⚫"/>
              <a:defRPr sz="2600"/>
            </a:lvl1pPr>
            <a:lvl2pPr marL="914400" lvl="1" indent="-358140" algn="l">
              <a:lnSpc>
                <a:spcPct val="100000"/>
              </a:lnSpc>
              <a:spcBef>
                <a:spcPts val="480"/>
              </a:spcBef>
              <a:spcAft>
                <a:spcPts val="0"/>
              </a:spcAft>
              <a:buSzPts val="2040"/>
              <a:buChar char="⚫"/>
              <a:defRPr sz="2400"/>
            </a:lvl2pPr>
            <a:lvl3pPr marL="1371600" lvl="2" indent="-317500" algn="l">
              <a:lnSpc>
                <a:spcPct val="100000"/>
              </a:lnSpc>
              <a:spcBef>
                <a:spcPts val="400"/>
              </a:spcBef>
              <a:spcAft>
                <a:spcPts val="0"/>
              </a:spcAft>
              <a:buSzPts val="1400"/>
              <a:buChar char="⚫"/>
              <a:defRPr sz="2000"/>
            </a:lvl3pPr>
            <a:lvl4pPr marL="1828800" lvl="3" indent="-302894" algn="l">
              <a:lnSpc>
                <a:spcPct val="100000"/>
              </a:lnSpc>
              <a:spcBef>
                <a:spcPts val="360"/>
              </a:spcBef>
              <a:spcAft>
                <a:spcPts val="0"/>
              </a:spcAft>
              <a:buSzPts val="1170"/>
              <a:buChar char="⚫"/>
              <a:defRPr sz="1800"/>
            </a:lvl4pPr>
            <a:lvl5pPr marL="2286000" lvl="4" indent="-302895" algn="l">
              <a:lnSpc>
                <a:spcPct val="100000"/>
              </a:lnSpc>
              <a:spcBef>
                <a:spcPts val="360"/>
              </a:spcBef>
              <a:spcAft>
                <a:spcPts val="0"/>
              </a:spcAft>
              <a:buSzPts val="1170"/>
              <a:buChar char="⚫"/>
              <a:defRPr sz="1800"/>
            </a:lvl5pPr>
            <a:lvl6pPr marL="2743200" lvl="5" indent="-320039" algn="l">
              <a:lnSpc>
                <a:spcPct val="100000"/>
              </a:lnSpc>
              <a:spcBef>
                <a:spcPts val="360"/>
              </a:spcBef>
              <a:spcAft>
                <a:spcPts val="0"/>
              </a:spcAft>
              <a:buSzPts val="1440"/>
              <a:buChar char="⚫"/>
              <a:defRPr/>
            </a:lvl6pPr>
            <a:lvl7pPr marL="3200400" lvl="6" indent="-320039" algn="l">
              <a:lnSpc>
                <a:spcPct val="100000"/>
              </a:lnSpc>
              <a:spcBef>
                <a:spcPts val="360"/>
              </a:spcBef>
              <a:spcAft>
                <a:spcPts val="0"/>
              </a:spcAft>
              <a:buSzPts val="1440"/>
              <a:buChar char="⚫"/>
              <a:defRPr/>
            </a:lvl7pPr>
            <a:lvl8pPr marL="3657600" lvl="7" indent="-342900" algn="l">
              <a:lnSpc>
                <a:spcPct val="100000"/>
              </a:lnSpc>
              <a:spcBef>
                <a:spcPts val="360"/>
              </a:spcBef>
              <a:spcAft>
                <a:spcPts val="0"/>
              </a:spcAft>
              <a:buSzPts val="1800"/>
              <a:buChar char="•"/>
              <a:defRPr/>
            </a:lvl8pPr>
            <a:lvl9pPr marL="4114800" lvl="8" indent="-342900" algn="l">
              <a:lnSpc>
                <a:spcPct val="100000"/>
              </a:lnSpc>
              <a:spcBef>
                <a:spcPts val="360"/>
              </a:spcBef>
              <a:spcAft>
                <a:spcPts val="0"/>
              </a:spcAft>
              <a:buSzPts val="1800"/>
              <a:buChar char="•"/>
              <a:defRPr/>
            </a:lvl9pPr>
          </a:lstStyle>
          <a:p>
            <a:endParaRPr/>
          </a:p>
        </p:txBody>
      </p:sp>
      <p:sp>
        <p:nvSpPr>
          <p:cNvPr id="47" name="Google Shape;47;p10"/>
          <p:cNvSpPr txBox="1">
            <a:spLocks noGrp="1"/>
          </p:cNvSpPr>
          <p:nvPr>
            <p:ph type="dt" idx="10"/>
          </p:nvPr>
        </p:nvSpPr>
        <p:spPr>
          <a:xfrm>
            <a:off x="457200" y="4767263"/>
            <a:ext cx="2133600" cy="273844"/>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10"/>
          <p:cNvSpPr txBox="1">
            <a:spLocks noGrp="1"/>
          </p:cNvSpPr>
          <p:nvPr>
            <p:ph type="ftr" idx="11"/>
          </p:nvPr>
        </p:nvSpPr>
        <p:spPr>
          <a:xfrm>
            <a:off x="2667000" y="4767263"/>
            <a:ext cx="3352800" cy="273844"/>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10"/>
          <p:cNvSpPr txBox="1">
            <a:spLocks noGrp="1"/>
          </p:cNvSpPr>
          <p:nvPr>
            <p:ph type="sldNum" idx="12"/>
          </p:nvPr>
        </p:nvSpPr>
        <p:spPr>
          <a:xfrm>
            <a:off x="7924800" y="4767263"/>
            <a:ext cx="762000" cy="273844"/>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0"/>
        <p:cNvGrpSpPr/>
        <p:nvPr/>
      </p:nvGrpSpPr>
      <p:grpSpPr>
        <a:xfrm>
          <a:off x="0" y="0"/>
          <a:ext cx="0" cy="0"/>
          <a:chOff x="0" y="0"/>
          <a:chExt cx="0" cy="0"/>
        </a:xfrm>
      </p:grpSpPr>
      <p:sp>
        <p:nvSpPr>
          <p:cNvPr id="51" name="Google Shape;51;p11"/>
          <p:cNvSpPr txBox="1">
            <a:spLocks noGrp="1"/>
          </p:cNvSpPr>
          <p:nvPr>
            <p:ph type="title"/>
          </p:nvPr>
        </p:nvSpPr>
        <p:spPr>
          <a:xfrm>
            <a:off x="457200" y="528066"/>
            <a:ext cx="8229600" cy="857250"/>
          </a:xfrm>
          <a:prstGeom prst="rect">
            <a:avLst/>
          </a:prstGeom>
          <a:noFill/>
          <a:ln>
            <a:noFill/>
          </a:ln>
        </p:spPr>
        <p:txBody>
          <a:bodyPr spcFirstLastPara="1" wrap="square" lIns="0" tIns="45700" rIns="0" bIns="0" anchor="b" anchorCtr="0">
            <a:normAutofit/>
          </a:bodyPr>
          <a:lstStyle>
            <a:lvl1pPr lvl="0" algn="l">
              <a:lnSpc>
                <a:spcPct val="100000"/>
              </a:lnSpc>
              <a:spcBef>
                <a:spcPts val="0"/>
              </a:spcBef>
              <a:spcAft>
                <a:spcPts val="0"/>
              </a:spcAft>
              <a:buClr>
                <a:schemeClr val="dk2"/>
              </a:buClr>
              <a:buSzPts val="5000"/>
              <a:buFont typeface="Constantia"/>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11"/>
          <p:cNvSpPr txBox="1">
            <a:spLocks noGrp="1"/>
          </p:cNvSpPr>
          <p:nvPr>
            <p:ph type="body" idx="1"/>
          </p:nvPr>
        </p:nvSpPr>
        <p:spPr>
          <a:xfrm>
            <a:off x="457200" y="1391436"/>
            <a:ext cx="4040188" cy="494514"/>
          </a:xfrm>
          <a:prstGeom prst="rect">
            <a:avLst/>
          </a:prstGeom>
          <a:noFill/>
          <a:ln>
            <a:noFill/>
          </a:ln>
        </p:spPr>
        <p:txBody>
          <a:bodyPr spcFirstLastPara="1" wrap="square" lIns="45700" tIns="0" rIns="45700" bIns="0" anchor="ctr" anchorCtr="0">
            <a:noAutofit/>
          </a:bodyPr>
          <a:lstStyle>
            <a:lvl1pPr marL="457200" lvl="0" indent="-228600" algn="l">
              <a:lnSpc>
                <a:spcPct val="100000"/>
              </a:lnSpc>
              <a:spcBef>
                <a:spcPts val="480"/>
              </a:spcBef>
              <a:spcAft>
                <a:spcPts val="0"/>
              </a:spcAft>
              <a:buSzPts val="2280"/>
              <a:buNone/>
              <a:defRPr sz="2400" b="1" cap="none">
                <a:solidFill>
                  <a:schemeClr val="dk2"/>
                </a:solidFill>
              </a:defRPr>
            </a:lvl1pPr>
            <a:lvl2pPr marL="914400" lvl="1" indent="-228600" algn="l">
              <a:lnSpc>
                <a:spcPct val="100000"/>
              </a:lnSpc>
              <a:spcBef>
                <a:spcPts val="400"/>
              </a:spcBef>
              <a:spcAft>
                <a:spcPts val="0"/>
              </a:spcAft>
              <a:buSzPts val="1700"/>
              <a:buNone/>
              <a:defRPr sz="2000" b="1"/>
            </a:lvl2pPr>
            <a:lvl3pPr marL="1371600" lvl="2" indent="-228600" algn="l">
              <a:lnSpc>
                <a:spcPct val="100000"/>
              </a:lnSpc>
              <a:spcBef>
                <a:spcPts val="360"/>
              </a:spcBef>
              <a:spcAft>
                <a:spcPts val="0"/>
              </a:spcAft>
              <a:buSzPts val="1260"/>
              <a:buNone/>
              <a:defRPr sz="1800" b="1"/>
            </a:lvl3pPr>
            <a:lvl4pPr marL="1828800" lvl="3" indent="-228600" algn="l">
              <a:lnSpc>
                <a:spcPct val="100000"/>
              </a:lnSpc>
              <a:spcBef>
                <a:spcPts val="320"/>
              </a:spcBef>
              <a:spcAft>
                <a:spcPts val="0"/>
              </a:spcAft>
              <a:buSzPts val="1040"/>
              <a:buNone/>
              <a:defRPr sz="1600" b="1"/>
            </a:lvl4pPr>
            <a:lvl5pPr marL="2286000" lvl="4" indent="-228600" algn="l">
              <a:lnSpc>
                <a:spcPct val="100000"/>
              </a:lnSpc>
              <a:spcBef>
                <a:spcPts val="320"/>
              </a:spcBef>
              <a:spcAft>
                <a:spcPts val="0"/>
              </a:spcAft>
              <a:buSzPts val="1040"/>
              <a:buNone/>
              <a:defRPr sz="1600" b="1"/>
            </a:lvl5pPr>
            <a:lvl6pPr marL="2743200" lvl="5" indent="-320039" algn="l">
              <a:lnSpc>
                <a:spcPct val="100000"/>
              </a:lnSpc>
              <a:spcBef>
                <a:spcPts val="360"/>
              </a:spcBef>
              <a:spcAft>
                <a:spcPts val="0"/>
              </a:spcAft>
              <a:buSzPts val="1440"/>
              <a:buChar char="⚫"/>
              <a:defRPr/>
            </a:lvl6pPr>
            <a:lvl7pPr marL="3200400" lvl="6" indent="-320039" algn="l">
              <a:lnSpc>
                <a:spcPct val="100000"/>
              </a:lnSpc>
              <a:spcBef>
                <a:spcPts val="360"/>
              </a:spcBef>
              <a:spcAft>
                <a:spcPts val="0"/>
              </a:spcAft>
              <a:buSzPts val="1440"/>
              <a:buChar char="⚫"/>
              <a:defRPr/>
            </a:lvl7pPr>
            <a:lvl8pPr marL="3657600" lvl="7" indent="-342900" algn="l">
              <a:lnSpc>
                <a:spcPct val="100000"/>
              </a:lnSpc>
              <a:spcBef>
                <a:spcPts val="360"/>
              </a:spcBef>
              <a:spcAft>
                <a:spcPts val="0"/>
              </a:spcAft>
              <a:buSzPts val="1800"/>
              <a:buChar char="•"/>
              <a:defRPr/>
            </a:lvl8pPr>
            <a:lvl9pPr marL="4114800" lvl="8" indent="-342900" algn="l">
              <a:lnSpc>
                <a:spcPct val="100000"/>
              </a:lnSpc>
              <a:spcBef>
                <a:spcPts val="360"/>
              </a:spcBef>
              <a:spcAft>
                <a:spcPts val="0"/>
              </a:spcAft>
              <a:buSzPts val="1800"/>
              <a:buChar char="•"/>
              <a:defRPr/>
            </a:lvl9pPr>
          </a:lstStyle>
          <a:p>
            <a:endParaRPr/>
          </a:p>
        </p:txBody>
      </p:sp>
      <p:sp>
        <p:nvSpPr>
          <p:cNvPr id="53" name="Google Shape;53;p11"/>
          <p:cNvSpPr txBox="1">
            <a:spLocks noGrp="1"/>
          </p:cNvSpPr>
          <p:nvPr>
            <p:ph type="body" idx="2"/>
          </p:nvPr>
        </p:nvSpPr>
        <p:spPr>
          <a:xfrm>
            <a:off x="4645026" y="1394818"/>
            <a:ext cx="4041775" cy="491132"/>
          </a:xfrm>
          <a:prstGeom prst="rect">
            <a:avLst/>
          </a:prstGeom>
          <a:noFill/>
          <a:ln>
            <a:noFill/>
          </a:ln>
        </p:spPr>
        <p:txBody>
          <a:bodyPr spcFirstLastPara="1" wrap="square" lIns="45700" tIns="0" rIns="45700" bIns="0" anchor="ctr" anchorCtr="0">
            <a:normAutofit/>
          </a:bodyPr>
          <a:lstStyle>
            <a:lvl1pPr marL="457200" lvl="0" indent="-228600" algn="l">
              <a:lnSpc>
                <a:spcPct val="100000"/>
              </a:lnSpc>
              <a:spcBef>
                <a:spcPts val="480"/>
              </a:spcBef>
              <a:spcAft>
                <a:spcPts val="0"/>
              </a:spcAft>
              <a:buSzPts val="2280"/>
              <a:buNone/>
              <a:defRPr sz="2400" b="1" cap="none">
                <a:solidFill>
                  <a:schemeClr val="dk2"/>
                </a:solidFill>
              </a:defRPr>
            </a:lvl1pPr>
            <a:lvl2pPr marL="914400" lvl="1" indent="-228600" algn="l">
              <a:lnSpc>
                <a:spcPct val="100000"/>
              </a:lnSpc>
              <a:spcBef>
                <a:spcPts val="400"/>
              </a:spcBef>
              <a:spcAft>
                <a:spcPts val="0"/>
              </a:spcAft>
              <a:buSzPts val="1700"/>
              <a:buNone/>
              <a:defRPr sz="2000" b="1"/>
            </a:lvl2pPr>
            <a:lvl3pPr marL="1371600" lvl="2" indent="-228600" algn="l">
              <a:lnSpc>
                <a:spcPct val="100000"/>
              </a:lnSpc>
              <a:spcBef>
                <a:spcPts val="360"/>
              </a:spcBef>
              <a:spcAft>
                <a:spcPts val="0"/>
              </a:spcAft>
              <a:buSzPts val="1260"/>
              <a:buNone/>
              <a:defRPr sz="1800" b="1"/>
            </a:lvl3pPr>
            <a:lvl4pPr marL="1828800" lvl="3" indent="-228600" algn="l">
              <a:lnSpc>
                <a:spcPct val="100000"/>
              </a:lnSpc>
              <a:spcBef>
                <a:spcPts val="320"/>
              </a:spcBef>
              <a:spcAft>
                <a:spcPts val="0"/>
              </a:spcAft>
              <a:buSzPts val="1040"/>
              <a:buNone/>
              <a:defRPr sz="1600" b="1"/>
            </a:lvl4pPr>
            <a:lvl5pPr marL="2286000" lvl="4" indent="-228600" algn="l">
              <a:lnSpc>
                <a:spcPct val="100000"/>
              </a:lnSpc>
              <a:spcBef>
                <a:spcPts val="320"/>
              </a:spcBef>
              <a:spcAft>
                <a:spcPts val="0"/>
              </a:spcAft>
              <a:buSzPts val="1040"/>
              <a:buNone/>
              <a:defRPr sz="1600" b="1"/>
            </a:lvl5pPr>
            <a:lvl6pPr marL="2743200" lvl="5" indent="-320039" algn="l">
              <a:lnSpc>
                <a:spcPct val="100000"/>
              </a:lnSpc>
              <a:spcBef>
                <a:spcPts val="360"/>
              </a:spcBef>
              <a:spcAft>
                <a:spcPts val="0"/>
              </a:spcAft>
              <a:buSzPts val="1440"/>
              <a:buChar char="⚫"/>
              <a:defRPr/>
            </a:lvl6pPr>
            <a:lvl7pPr marL="3200400" lvl="6" indent="-320039" algn="l">
              <a:lnSpc>
                <a:spcPct val="100000"/>
              </a:lnSpc>
              <a:spcBef>
                <a:spcPts val="360"/>
              </a:spcBef>
              <a:spcAft>
                <a:spcPts val="0"/>
              </a:spcAft>
              <a:buSzPts val="1440"/>
              <a:buChar char="⚫"/>
              <a:defRPr/>
            </a:lvl7pPr>
            <a:lvl8pPr marL="3657600" lvl="7" indent="-342900" algn="l">
              <a:lnSpc>
                <a:spcPct val="100000"/>
              </a:lnSpc>
              <a:spcBef>
                <a:spcPts val="360"/>
              </a:spcBef>
              <a:spcAft>
                <a:spcPts val="0"/>
              </a:spcAft>
              <a:buSzPts val="1800"/>
              <a:buChar char="•"/>
              <a:defRPr/>
            </a:lvl8pPr>
            <a:lvl9pPr marL="4114800" lvl="8" indent="-342900" algn="l">
              <a:lnSpc>
                <a:spcPct val="100000"/>
              </a:lnSpc>
              <a:spcBef>
                <a:spcPts val="360"/>
              </a:spcBef>
              <a:spcAft>
                <a:spcPts val="0"/>
              </a:spcAft>
              <a:buSzPts val="1800"/>
              <a:buChar char="•"/>
              <a:defRPr/>
            </a:lvl9pPr>
          </a:lstStyle>
          <a:p>
            <a:endParaRPr/>
          </a:p>
        </p:txBody>
      </p:sp>
      <p:sp>
        <p:nvSpPr>
          <p:cNvPr id="54" name="Google Shape;54;p11"/>
          <p:cNvSpPr txBox="1">
            <a:spLocks noGrp="1"/>
          </p:cNvSpPr>
          <p:nvPr>
            <p:ph type="body" idx="3"/>
          </p:nvPr>
        </p:nvSpPr>
        <p:spPr>
          <a:xfrm>
            <a:off x="457200" y="1885950"/>
            <a:ext cx="4040188" cy="2884290"/>
          </a:xfrm>
          <a:prstGeom prst="rect">
            <a:avLst/>
          </a:prstGeom>
          <a:noFill/>
          <a:ln>
            <a:noFill/>
          </a:ln>
        </p:spPr>
        <p:txBody>
          <a:bodyPr spcFirstLastPara="1" wrap="square" lIns="91425" tIns="0" rIns="91425" bIns="45700" anchor="t" anchorCtr="0">
            <a:normAutofit/>
          </a:bodyPr>
          <a:lstStyle>
            <a:lvl1pPr marL="457200" lvl="0" indent="-361315" algn="l">
              <a:lnSpc>
                <a:spcPct val="100000"/>
              </a:lnSpc>
              <a:spcBef>
                <a:spcPts val="440"/>
              </a:spcBef>
              <a:spcAft>
                <a:spcPts val="0"/>
              </a:spcAft>
              <a:buSzPts val="2090"/>
              <a:buChar char="⚫"/>
              <a:defRPr sz="2200"/>
            </a:lvl1pPr>
            <a:lvl2pPr marL="914400" lvl="1" indent="-336550" algn="l">
              <a:lnSpc>
                <a:spcPct val="100000"/>
              </a:lnSpc>
              <a:spcBef>
                <a:spcPts val="400"/>
              </a:spcBef>
              <a:spcAft>
                <a:spcPts val="0"/>
              </a:spcAft>
              <a:buSzPts val="1700"/>
              <a:buChar char="⚫"/>
              <a:defRPr sz="2000"/>
            </a:lvl2pPr>
            <a:lvl3pPr marL="1371600" lvl="2" indent="-308610" algn="l">
              <a:lnSpc>
                <a:spcPct val="100000"/>
              </a:lnSpc>
              <a:spcBef>
                <a:spcPts val="360"/>
              </a:spcBef>
              <a:spcAft>
                <a:spcPts val="0"/>
              </a:spcAft>
              <a:buSzPts val="1260"/>
              <a:buChar char="⚫"/>
              <a:defRPr sz="1800"/>
            </a:lvl3pPr>
            <a:lvl4pPr marL="1828800" lvl="3" indent="-294639" algn="l">
              <a:lnSpc>
                <a:spcPct val="100000"/>
              </a:lnSpc>
              <a:spcBef>
                <a:spcPts val="320"/>
              </a:spcBef>
              <a:spcAft>
                <a:spcPts val="0"/>
              </a:spcAft>
              <a:buSzPts val="1040"/>
              <a:buChar char="⚫"/>
              <a:defRPr sz="1600"/>
            </a:lvl4pPr>
            <a:lvl5pPr marL="2286000" lvl="4" indent="-294639" algn="l">
              <a:lnSpc>
                <a:spcPct val="100000"/>
              </a:lnSpc>
              <a:spcBef>
                <a:spcPts val="320"/>
              </a:spcBef>
              <a:spcAft>
                <a:spcPts val="0"/>
              </a:spcAft>
              <a:buSzPts val="1040"/>
              <a:buChar char="⚫"/>
              <a:defRPr sz="1600"/>
            </a:lvl5pPr>
            <a:lvl6pPr marL="2743200" lvl="5" indent="-320039" algn="l">
              <a:lnSpc>
                <a:spcPct val="100000"/>
              </a:lnSpc>
              <a:spcBef>
                <a:spcPts val="360"/>
              </a:spcBef>
              <a:spcAft>
                <a:spcPts val="0"/>
              </a:spcAft>
              <a:buSzPts val="1440"/>
              <a:buChar char="⚫"/>
              <a:defRPr/>
            </a:lvl6pPr>
            <a:lvl7pPr marL="3200400" lvl="6" indent="-320039" algn="l">
              <a:lnSpc>
                <a:spcPct val="100000"/>
              </a:lnSpc>
              <a:spcBef>
                <a:spcPts val="360"/>
              </a:spcBef>
              <a:spcAft>
                <a:spcPts val="0"/>
              </a:spcAft>
              <a:buSzPts val="1440"/>
              <a:buChar char="⚫"/>
              <a:defRPr/>
            </a:lvl7pPr>
            <a:lvl8pPr marL="3657600" lvl="7" indent="-342900" algn="l">
              <a:lnSpc>
                <a:spcPct val="100000"/>
              </a:lnSpc>
              <a:spcBef>
                <a:spcPts val="360"/>
              </a:spcBef>
              <a:spcAft>
                <a:spcPts val="0"/>
              </a:spcAft>
              <a:buSzPts val="1800"/>
              <a:buChar char="•"/>
              <a:defRPr/>
            </a:lvl8pPr>
            <a:lvl9pPr marL="4114800" lvl="8" indent="-342900" algn="l">
              <a:lnSpc>
                <a:spcPct val="100000"/>
              </a:lnSpc>
              <a:spcBef>
                <a:spcPts val="360"/>
              </a:spcBef>
              <a:spcAft>
                <a:spcPts val="0"/>
              </a:spcAft>
              <a:buSzPts val="1800"/>
              <a:buChar char="•"/>
              <a:defRPr/>
            </a:lvl9pPr>
          </a:lstStyle>
          <a:p>
            <a:endParaRPr/>
          </a:p>
        </p:txBody>
      </p:sp>
      <p:sp>
        <p:nvSpPr>
          <p:cNvPr id="55" name="Google Shape;55;p11"/>
          <p:cNvSpPr txBox="1">
            <a:spLocks noGrp="1"/>
          </p:cNvSpPr>
          <p:nvPr>
            <p:ph type="body" idx="4"/>
          </p:nvPr>
        </p:nvSpPr>
        <p:spPr>
          <a:xfrm>
            <a:off x="4645026" y="1885950"/>
            <a:ext cx="4041775" cy="2884290"/>
          </a:xfrm>
          <a:prstGeom prst="rect">
            <a:avLst/>
          </a:prstGeom>
          <a:noFill/>
          <a:ln>
            <a:noFill/>
          </a:ln>
        </p:spPr>
        <p:txBody>
          <a:bodyPr spcFirstLastPara="1" wrap="square" lIns="91425" tIns="0" rIns="91425" bIns="45700" anchor="t" anchorCtr="0">
            <a:normAutofit/>
          </a:bodyPr>
          <a:lstStyle>
            <a:lvl1pPr marL="457200" lvl="0" indent="-361315" algn="l">
              <a:lnSpc>
                <a:spcPct val="100000"/>
              </a:lnSpc>
              <a:spcBef>
                <a:spcPts val="440"/>
              </a:spcBef>
              <a:spcAft>
                <a:spcPts val="0"/>
              </a:spcAft>
              <a:buSzPts val="2090"/>
              <a:buChar char="⚫"/>
              <a:defRPr sz="2200"/>
            </a:lvl1pPr>
            <a:lvl2pPr marL="914400" lvl="1" indent="-336550" algn="l">
              <a:lnSpc>
                <a:spcPct val="100000"/>
              </a:lnSpc>
              <a:spcBef>
                <a:spcPts val="400"/>
              </a:spcBef>
              <a:spcAft>
                <a:spcPts val="0"/>
              </a:spcAft>
              <a:buSzPts val="1700"/>
              <a:buChar char="⚫"/>
              <a:defRPr sz="2000"/>
            </a:lvl2pPr>
            <a:lvl3pPr marL="1371600" lvl="2" indent="-308610" algn="l">
              <a:lnSpc>
                <a:spcPct val="100000"/>
              </a:lnSpc>
              <a:spcBef>
                <a:spcPts val="360"/>
              </a:spcBef>
              <a:spcAft>
                <a:spcPts val="0"/>
              </a:spcAft>
              <a:buSzPts val="1260"/>
              <a:buChar char="⚫"/>
              <a:defRPr sz="1800"/>
            </a:lvl3pPr>
            <a:lvl4pPr marL="1828800" lvl="3" indent="-294639" algn="l">
              <a:lnSpc>
                <a:spcPct val="100000"/>
              </a:lnSpc>
              <a:spcBef>
                <a:spcPts val="320"/>
              </a:spcBef>
              <a:spcAft>
                <a:spcPts val="0"/>
              </a:spcAft>
              <a:buSzPts val="1040"/>
              <a:buChar char="⚫"/>
              <a:defRPr sz="1600"/>
            </a:lvl4pPr>
            <a:lvl5pPr marL="2286000" lvl="4" indent="-294639" algn="l">
              <a:lnSpc>
                <a:spcPct val="100000"/>
              </a:lnSpc>
              <a:spcBef>
                <a:spcPts val="320"/>
              </a:spcBef>
              <a:spcAft>
                <a:spcPts val="0"/>
              </a:spcAft>
              <a:buSzPts val="1040"/>
              <a:buChar char="⚫"/>
              <a:defRPr sz="1600"/>
            </a:lvl5pPr>
            <a:lvl6pPr marL="2743200" lvl="5" indent="-320039" algn="l">
              <a:lnSpc>
                <a:spcPct val="100000"/>
              </a:lnSpc>
              <a:spcBef>
                <a:spcPts val="360"/>
              </a:spcBef>
              <a:spcAft>
                <a:spcPts val="0"/>
              </a:spcAft>
              <a:buSzPts val="1440"/>
              <a:buChar char="⚫"/>
              <a:defRPr/>
            </a:lvl6pPr>
            <a:lvl7pPr marL="3200400" lvl="6" indent="-320039" algn="l">
              <a:lnSpc>
                <a:spcPct val="100000"/>
              </a:lnSpc>
              <a:spcBef>
                <a:spcPts val="360"/>
              </a:spcBef>
              <a:spcAft>
                <a:spcPts val="0"/>
              </a:spcAft>
              <a:buSzPts val="1440"/>
              <a:buChar char="⚫"/>
              <a:defRPr/>
            </a:lvl7pPr>
            <a:lvl8pPr marL="3657600" lvl="7" indent="-342900" algn="l">
              <a:lnSpc>
                <a:spcPct val="100000"/>
              </a:lnSpc>
              <a:spcBef>
                <a:spcPts val="360"/>
              </a:spcBef>
              <a:spcAft>
                <a:spcPts val="0"/>
              </a:spcAft>
              <a:buSzPts val="1800"/>
              <a:buChar char="•"/>
              <a:defRPr/>
            </a:lvl8pPr>
            <a:lvl9pPr marL="4114800" lvl="8" indent="-342900" algn="l">
              <a:lnSpc>
                <a:spcPct val="100000"/>
              </a:lnSpc>
              <a:spcBef>
                <a:spcPts val="360"/>
              </a:spcBef>
              <a:spcAft>
                <a:spcPts val="0"/>
              </a:spcAft>
              <a:buSzPts val="1800"/>
              <a:buChar char="•"/>
              <a:defRPr/>
            </a:lvl9pPr>
          </a:lstStyle>
          <a:p>
            <a:endParaRPr/>
          </a:p>
        </p:txBody>
      </p:sp>
      <p:sp>
        <p:nvSpPr>
          <p:cNvPr id="56" name="Google Shape;56;p11"/>
          <p:cNvSpPr txBox="1">
            <a:spLocks noGrp="1"/>
          </p:cNvSpPr>
          <p:nvPr>
            <p:ph type="dt" idx="10"/>
          </p:nvPr>
        </p:nvSpPr>
        <p:spPr>
          <a:xfrm>
            <a:off x="457200" y="4767263"/>
            <a:ext cx="2133600" cy="273844"/>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11"/>
          <p:cNvSpPr txBox="1">
            <a:spLocks noGrp="1"/>
          </p:cNvSpPr>
          <p:nvPr>
            <p:ph type="ftr" idx="11"/>
          </p:nvPr>
        </p:nvSpPr>
        <p:spPr>
          <a:xfrm>
            <a:off x="2667000" y="4767263"/>
            <a:ext cx="3352800" cy="273844"/>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11"/>
          <p:cNvSpPr txBox="1">
            <a:spLocks noGrp="1"/>
          </p:cNvSpPr>
          <p:nvPr>
            <p:ph type="sldNum" idx="12"/>
          </p:nvPr>
        </p:nvSpPr>
        <p:spPr>
          <a:xfrm>
            <a:off x="7924800" y="4767263"/>
            <a:ext cx="762000" cy="273844"/>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9"/>
        <p:cNvGrpSpPr/>
        <p:nvPr/>
      </p:nvGrpSpPr>
      <p:grpSpPr>
        <a:xfrm>
          <a:off x="0" y="0"/>
          <a:ext cx="0" cy="0"/>
          <a:chOff x="0" y="0"/>
          <a:chExt cx="0" cy="0"/>
        </a:xfrm>
      </p:grpSpPr>
      <p:sp>
        <p:nvSpPr>
          <p:cNvPr id="60" name="Google Shape;60;p12"/>
          <p:cNvSpPr txBox="1">
            <a:spLocks noGrp="1"/>
          </p:cNvSpPr>
          <p:nvPr>
            <p:ph type="title"/>
          </p:nvPr>
        </p:nvSpPr>
        <p:spPr>
          <a:xfrm>
            <a:off x="457200" y="528066"/>
            <a:ext cx="8305800" cy="857250"/>
          </a:xfrm>
          <a:prstGeom prst="rect">
            <a:avLst/>
          </a:prstGeom>
          <a:noFill/>
          <a:ln>
            <a:noFill/>
          </a:ln>
        </p:spPr>
        <p:txBody>
          <a:bodyPr spcFirstLastPara="1" wrap="square" lIns="0" tIns="45700" rIns="0" bIns="0" anchor="b" anchorCtr="0">
            <a:normAutofit/>
          </a:bodyPr>
          <a:lstStyle>
            <a:lvl1pPr lvl="0" algn="l">
              <a:lnSpc>
                <a:spcPct val="100000"/>
              </a:lnSpc>
              <a:spcBef>
                <a:spcPts val="0"/>
              </a:spcBef>
              <a:spcAft>
                <a:spcPts val="0"/>
              </a:spcAft>
              <a:buClr>
                <a:schemeClr val="dk2"/>
              </a:buClr>
              <a:buSzPts val="5000"/>
              <a:buFont typeface="Constantia"/>
              <a:buNone/>
              <a:defRPr sz="5000" b="0">
                <a:solidFill>
                  <a:schemeClr val="dk2"/>
                </a:solidFill>
                <a:latin typeface="Constantia"/>
                <a:ea typeface="Constantia"/>
                <a:cs typeface="Constantia"/>
                <a:sym typeface="Constant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12"/>
          <p:cNvSpPr txBox="1">
            <a:spLocks noGrp="1"/>
          </p:cNvSpPr>
          <p:nvPr>
            <p:ph type="dt" idx="10"/>
          </p:nvPr>
        </p:nvSpPr>
        <p:spPr>
          <a:xfrm>
            <a:off x="457200" y="4767263"/>
            <a:ext cx="2133600" cy="273844"/>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12"/>
          <p:cNvSpPr txBox="1">
            <a:spLocks noGrp="1"/>
          </p:cNvSpPr>
          <p:nvPr>
            <p:ph type="ftr" idx="11"/>
          </p:nvPr>
        </p:nvSpPr>
        <p:spPr>
          <a:xfrm>
            <a:off x="2667000" y="4767263"/>
            <a:ext cx="3352800" cy="273844"/>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2"/>
          <p:cNvSpPr txBox="1">
            <a:spLocks noGrp="1"/>
          </p:cNvSpPr>
          <p:nvPr>
            <p:ph type="sldNum" idx="12"/>
          </p:nvPr>
        </p:nvSpPr>
        <p:spPr>
          <a:xfrm>
            <a:off x="7924800" y="4767263"/>
            <a:ext cx="762000" cy="273844"/>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4"/>
        <p:cNvGrpSpPr/>
        <p:nvPr/>
      </p:nvGrpSpPr>
      <p:grpSpPr>
        <a:xfrm>
          <a:off x="0" y="0"/>
          <a:ext cx="0" cy="0"/>
          <a:chOff x="0" y="0"/>
          <a:chExt cx="0" cy="0"/>
        </a:xfrm>
      </p:grpSpPr>
      <p:sp>
        <p:nvSpPr>
          <p:cNvPr id="65" name="Google Shape;65;p13"/>
          <p:cNvSpPr txBox="1">
            <a:spLocks noGrp="1"/>
          </p:cNvSpPr>
          <p:nvPr>
            <p:ph type="dt" idx="10"/>
          </p:nvPr>
        </p:nvSpPr>
        <p:spPr>
          <a:xfrm>
            <a:off x="457200" y="4767263"/>
            <a:ext cx="2133600" cy="273844"/>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13"/>
          <p:cNvSpPr txBox="1">
            <a:spLocks noGrp="1"/>
          </p:cNvSpPr>
          <p:nvPr>
            <p:ph type="ftr" idx="11"/>
          </p:nvPr>
        </p:nvSpPr>
        <p:spPr>
          <a:xfrm>
            <a:off x="2667000" y="4767263"/>
            <a:ext cx="3352800" cy="273844"/>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3"/>
          <p:cNvSpPr txBox="1">
            <a:spLocks noGrp="1"/>
          </p:cNvSpPr>
          <p:nvPr>
            <p:ph type="sldNum" idx="12"/>
          </p:nvPr>
        </p:nvSpPr>
        <p:spPr>
          <a:xfrm>
            <a:off x="7924800" y="4767263"/>
            <a:ext cx="762000" cy="273844"/>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685800" y="385764"/>
            <a:ext cx="2743200" cy="871538"/>
          </a:xfrm>
          <a:prstGeom prst="rect">
            <a:avLst/>
          </a:prstGeom>
          <a:noFill/>
          <a:ln>
            <a:noFill/>
          </a:ln>
        </p:spPr>
        <p:txBody>
          <a:bodyPr spcFirstLastPara="1" wrap="square" lIns="0" tIns="45700" rIns="0" bIns="0" anchor="b" anchorCtr="0">
            <a:noAutofit/>
          </a:bodyPr>
          <a:lstStyle>
            <a:lvl1pPr lvl="0" algn="l">
              <a:lnSpc>
                <a:spcPct val="100000"/>
              </a:lnSpc>
              <a:spcBef>
                <a:spcPts val="0"/>
              </a:spcBef>
              <a:spcAft>
                <a:spcPts val="0"/>
              </a:spcAft>
              <a:buClr>
                <a:schemeClr val="dk2"/>
              </a:buClr>
              <a:buSzPts val="2600"/>
              <a:buFont typeface="Constantia"/>
              <a:buNone/>
              <a:defRPr sz="2600" b="0">
                <a:solidFill>
                  <a:schemeClr val="dk2"/>
                </a:solidFill>
                <a:latin typeface="Constantia"/>
                <a:ea typeface="Constantia"/>
                <a:cs typeface="Constantia"/>
                <a:sym typeface="Constant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4"/>
          <p:cNvSpPr txBox="1">
            <a:spLocks noGrp="1"/>
          </p:cNvSpPr>
          <p:nvPr>
            <p:ph type="body" idx="1"/>
          </p:nvPr>
        </p:nvSpPr>
        <p:spPr>
          <a:xfrm>
            <a:off x="685800" y="1257300"/>
            <a:ext cx="2743200" cy="3429000"/>
          </a:xfrm>
          <a:prstGeom prst="rect">
            <a:avLst/>
          </a:prstGeom>
          <a:noFill/>
          <a:ln>
            <a:noFill/>
          </a:ln>
        </p:spPr>
        <p:txBody>
          <a:bodyPr spcFirstLastPara="1" wrap="square" lIns="18275" tIns="45700" rIns="18275" bIns="45700" anchor="t" anchorCtr="0">
            <a:normAutofit/>
          </a:bodyPr>
          <a:lstStyle>
            <a:lvl1pPr marL="457200" lvl="0" indent="-228600" algn="l">
              <a:lnSpc>
                <a:spcPct val="100000"/>
              </a:lnSpc>
              <a:spcBef>
                <a:spcPts val="280"/>
              </a:spcBef>
              <a:spcAft>
                <a:spcPts val="0"/>
              </a:spcAft>
              <a:buSzPts val="1330"/>
              <a:buNone/>
              <a:defRPr sz="1400"/>
            </a:lvl1pPr>
            <a:lvl2pPr marL="914400" lvl="1" indent="-228600" algn="l">
              <a:lnSpc>
                <a:spcPct val="100000"/>
              </a:lnSpc>
              <a:spcBef>
                <a:spcPts val="240"/>
              </a:spcBef>
              <a:spcAft>
                <a:spcPts val="0"/>
              </a:spcAft>
              <a:buSzPts val="1020"/>
              <a:buNone/>
              <a:defRPr sz="1200"/>
            </a:lvl2pPr>
            <a:lvl3pPr marL="1371600" lvl="2" indent="-228600" algn="l">
              <a:lnSpc>
                <a:spcPct val="100000"/>
              </a:lnSpc>
              <a:spcBef>
                <a:spcPts val="200"/>
              </a:spcBef>
              <a:spcAft>
                <a:spcPts val="0"/>
              </a:spcAft>
              <a:buSzPts val="700"/>
              <a:buNone/>
              <a:defRPr sz="1000"/>
            </a:lvl3pPr>
            <a:lvl4pPr marL="1828800" lvl="3" indent="-228600" algn="l">
              <a:lnSpc>
                <a:spcPct val="100000"/>
              </a:lnSpc>
              <a:spcBef>
                <a:spcPts val="180"/>
              </a:spcBef>
              <a:spcAft>
                <a:spcPts val="0"/>
              </a:spcAft>
              <a:buSzPts val="585"/>
              <a:buNone/>
              <a:defRPr sz="900"/>
            </a:lvl4pPr>
            <a:lvl5pPr marL="2286000" lvl="4" indent="-228600" algn="l">
              <a:lnSpc>
                <a:spcPct val="100000"/>
              </a:lnSpc>
              <a:spcBef>
                <a:spcPts val="180"/>
              </a:spcBef>
              <a:spcAft>
                <a:spcPts val="0"/>
              </a:spcAft>
              <a:buSzPts val="585"/>
              <a:buNone/>
              <a:defRPr sz="900"/>
            </a:lvl5pPr>
            <a:lvl6pPr marL="2743200" lvl="5" indent="-320039" algn="l">
              <a:lnSpc>
                <a:spcPct val="100000"/>
              </a:lnSpc>
              <a:spcBef>
                <a:spcPts val="360"/>
              </a:spcBef>
              <a:spcAft>
                <a:spcPts val="0"/>
              </a:spcAft>
              <a:buSzPts val="1440"/>
              <a:buChar char="⚫"/>
              <a:defRPr/>
            </a:lvl6pPr>
            <a:lvl7pPr marL="3200400" lvl="6" indent="-320039" algn="l">
              <a:lnSpc>
                <a:spcPct val="100000"/>
              </a:lnSpc>
              <a:spcBef>
                <a:spcPts val="360"/>
              </a:spcBef>
              <a:spcAft>
                <a:spcPts val="0"/>
              </a:spcAft>
              <a:buSzPts val="1440"/>
              <a:buChar char="⚫"/>
              <a:defRPr/>
            </a:lvl7pPr>
            <a:lvl8pPr marL="3657600" lvl="7" indent="-342900" algn="l">
              <a:lnSpc>
                <a:spcPct val="100000"/>
              </a:lnSpc>
              <a:spcBef>
                <a:spcPts val="360"/>
              </a:spcBef>
              <a:spcAft>
                <a:spcPts val="0"/>
              </a:spcAft>
              <a:buSzPts val="1800"/>
              <a:buChar char="•"/>
              <a:defRPr/>
            </a:lvl8pPr>
            <a:lvl9pPr marL="4114800" lvl="8" indent="-342900" algn="l">
              <a:lnSpc>
                <a:spcPct val="100000"/>
              </a:lnSpc>
              <a:spcBef>
                <a:spcPts val="360"/>
              </a:spcBef>
              <a:spcAft>
                <a:spcPts val="0"/>
              </a:spcAft>
              <a:buSzPts val="1800"/>
              <a:buChar char="•"/>
              <a:defRPr/>
            </a:lvl9pPr>
          </a:lstStyle>
          <a:p>
            <a:endParaRPr/>
          </a:p>
        </p:txBody>
      </p:sp>
      <p:sp>
        <p:nvSpPr>
          <p:cNvPr id="71" name="Google Shape;71;p14"/>
          <p:cNvSpPr txBox="1">
            <a:spLocks noGrp="1"/>
          </p:cNvSpPr>
          <p:nvPr>
            <p:ph type="body" idx="2"/>
          </p:nvPr>
        </p:nvSpPr>
        <p:spPr>
          <a:xfrm>
            <a:off x="3575050" y="1257300"/>
            <a:ext cx="5111750" cy="3429000"/>
          </a:xfrm>
          <a:prstGeom prst="rect">
            <a:avLst/>
          </a:prstGeom>
          <a:noFill/>
          <a:ln>
            <a:noFill/>
          </a:ln>
        </p:spPr>
        <p:txBody>
          <a:bodyPr spcFirstLastPara="1" wrap="square" lIns="91425" tIns="0" rIns="91425" bIns="45700" anchor="t" anchorCtr="0">
            <a:normAutofit/>
          </a:bodyPr>
          <a:lstStyle>
            <a:lvl1pPr marL="457200" lvl="0" indent="-397510" algn="l">
              <a:lnSpc>
                <a:spcPct val="100000"/>
              </a:lnSpc>
              <a:spcBef>
                <a:spcPts val="560"/>
              </a:spcBef>
              <a:spcAft>
                <a:spcPts val="0"/>
              </a:spcAft>
              <a:buSzPts val="2660"/>
              <a:buChar char="⚫"/>
              <a:defRPr sz="2800"/>
            </a:lvl1pPr>
            <a:lvl2pPr marL="914400" lvl="1" indent="-368935" algn="l">
              <a:lnSpc>
                <a:spcPct val="100000"/>
              </a:lnSpc>
              <a:spcBef>
                <a:spcPts val="520"/>
              </a:spcBef>
              <a:spcAft>
                <a:spcPts val="0"/>
              </a:spcAft>
              <a:buSzPts val="2210"/>
              <a:buChar char="⚫"/>
              <a:defRPr sz="2600"/>
            </a:lvl2pPr>
            <a:lvl3pPr marL="1371600" lvl="2" indent="-335280" algn="l">
              <a:lnSpc>
                <a:spcPct val="100000"/>
              </a:lnSpc>
              <a:spcBef>
                <a:spcPts val="480"/>
              </a:spcBef>
              <a:spcAft>
                <a:spcPts val="0"/>
              </a:spcAft>
              <a:buSzPts val="1680"/>
              <a:buChar char="⚫"/>
              <a:defRPr sz="2400"/>
            </a:lvl3pPr>
            <a:lvl4pPr marL="1828800" lvl="3" indent="-311150" algn="l">
              <a:lnSpc>
                <a:spcPct val="100000"/>
              </a:lnSpc>
              <a:spcBef>
                <a:spcPts val="400"/>
              </a:spcBef>
              <a:spcAft>
                <a:spcPts val="0"/>
              </a:spcAft>
              <a:buSzPts val="1300"/>
              <a:buChar char="⚫"/>
              <a:defRPr sz="2000"/>
            </a:lvl4pPr>
            <a:lvl5pPr marL="2286000" lvl="4" indent="-302895" algn="l">
              <a:lnSpc>
                <a:spcPct val="100000"/>
              </a:lnSpc>
              <a:spcBef>
                <a:spcPts val="360"/>
              </a:spcBef>
              <a:spcAft>
                <a:spcPts val="0"/>
              </a:spcAft>
              <a:buSzPts val="1170"/>
              <a:buChar char="⚫"/>
              <a:defRPr sz="1800"/>
            </a:lvl5pPr>
            <a:lvl6pPr marL="2743200" lvl="5" indent="-320039" algn="l">
              <a:lnSpc>
                <a:spcPct val="100000"/>
              </a:lnSpc>
              <a:spcBef>
                <a:spcPts val="360"/>
              </a:spcBef>
              <a:spcAft>
                <a:spcPts val="0"/>
              </a:spcAft>
              <a:buSzPts val="1440"/>
              <a:buChar char="⚫"/>
              <a:defRPr/>
            </a:lvl6pPr>
            <a:lvl7pPr marL="3200400" lvl="6" indent="-320039" algn="l">
              <a:lnSpc>
                <a:spcPct val="100000"/>
              </a:lnSpc>
              <a:spcBef>
                <a:spcPts val="360"/>
              </a:spcBef>
              <a:spcAft>
                <a:spcPts val="0"/>
              </a:spcAft>
              <a:buSzPts val="1440"/>
              <a:buChar char="⚫"/>
              <a:defRPr/>
            </a:lvl7pPr>
            <a:lvl8pPr marL="3657600" lvl="7" indent="-342900" algn="l">
              <a:lnSpc>
                <a:spcPct val="100000"/>
              </a:lnSpc>
              <a:spcBef>
                <a:spcPts val="360"/>
              </a:spcBef>
              <a:spcAft>
                <a:spcPts val="0"/>
              </a:spcAft>
              <a:buSzPts val="1800"/>
              <a:buChar char="•"/>
              <a:defRPr/>
            </a:lvl8pPr>
            <a:lvl9pPr marL="4114800" lvl="8" indent="-342900" algn="l">
              <a:lnSpc>
                <a:spcPct val="100000"/>
              </a:lnSpc>
              <a:spcBef>
                <a:spcPts val="360"/>
              </a:spcBef>
              <a:spcAft>
                <a:spcPts val="0"/>
              </a:spcAft>
              <a:buSzPts val="1800"/>
              <a:buChar char="•"/>
              <a:defRPr/>
            </a:lvl9pPr>
          </a:lstStyle>
          <a:p>
            <a:endParaRPr/>
          </a:p>
        </p:txBody>
      </p:sp>
      <p:sp>
        <p:nvSpPr>
          <p:cNvPr id="72" name="Google Shape;72;p14"/>
          <p:cNvSpPr txBox="1">
            <a:spLocks noGrp="1"/>
          </p:cNvSpPr>
          <p:nvPr>
            <p:ph type="dt" idx="10"/>
          </p:nvPr>
        </p:nvSpPr>
        <p:spPr>
          <a:xfrm>
            <a:off x="457200" y="4767263"/>
            <a:ext cx="2133600" cy="273844"/>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14"/>
          <p:cNvSpPr txBox="1">
            <a:spLocks noGrp="1"/>
          </p:cNvSpPr>
          <p:nvPr>
            <p:ph type="ftr" idx="11"/>
          </p:nvPr>
        </p:nvSpPr>
        <p:spPr>
          <a:xfrm>
            <a:off x="2667000" y="4767263"/>
            <a:ext cx="3352800" cy="273844"/>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14"/>
          <p:cNvSpPr txBox="1">
            <a:spLocks noGrp="1"/>
          </p:cNvSpPr>
          <p:nvPr>
            <p:ph type="sldNum" idx="12"/>
          </p:nvPr>
        </p:nvSpPr>
        <p:spPr>
          <a:xfrm>
            <a:off x="7924800" y="4767263"/>
            <a:ext cx="762000" cy="273844"/>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5"/>
          <p:cNvSpPr/>
          <p:nvPr/>
        </p:nvSpPr>
        <p:spPr>
          <a:xfrm>
            <a:off x="-9525" y="-5358"/>
            <a:ext cx="9163050" cy="781050"/>
          </a:xfrm>
          <a:custGeom>
            <a:avLst/>
            <a:gdLst/>
            <a:ahLst/>
            <a:cxnLst/>
            <a:rect l="l" t="t" r="r" b="b"/>
            <a:pathLst>
              <a:path w="5772" h="656" extrusionOk="0">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solidFill>
            <a:srgbClr val="FF66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onstantia"/>
              <a:ea typeface="Constantia"/>
              <a:cs typeface="Constantia"/>
              <a:sym typeface="Constantia"/>
            </a:endParaRPr>
          </a:p>
        </p:txBody>
      </p:sp>
      <p:sp>
        <p:nvSpPr>
          <p:cNvPr id="11" name="Google Shape;11;p5"/>
          <p:cNvSpPr/>
          <p:nvPr/>
        </p:nvSpPr>
        <p:spPr>
          <a:xfrm>
            <a:off x="4381500" y="-5357"/>
            <a:ext cx="4762500" cy="478631"/>
          </a:xfrm>
          <a:custGeom>
            <a:avLst/>
            <a:gdLst/>
            <a:ahLst/>
            <a:cxnLst/>
            <a:rect l="l" t="t" r="r" b="b"/>
            <a:pathLst>
              <a:path w="3000" h="595" extrusionOk="0">
                <a:moveTo>
                  <a:pt x="0" y="0"/>
                </a:moveTo>
                <a:cubicBezTo>
                  <a:pt x="174" y="102"/>
                  <a:pt x="1168" y="533"/>
                  <a:pt x="1668" y="564"/>
                </a:cubicBezTo>
                <a:cubicBezTo>
                  <a:pt x="2168" y="595"/>
                  <a:pt x="2778" y="279"/>
                  <a:pt x="3000" y="186"/>
                </a:cubicBezTo>
                <a:lnTo>
                  <a:pt x="3000" y="6"/>
                </a:lnTo>
                <a:lnTo>
                  <a:pt x="0" y="0"/>
                </a:lnTo>
                <a:close/>
              </a:path>
            </a:pathLst>
          </a:custGeom>
          <a:solidFill>
            <a:srgbClr val="00009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onstantia"/>
              <a:ea typeface="Constantia"/>
              <a:cs typeface="Constantia"/>
              <a:sym typeface="Constantia"/>
            </a:endParaRPr>
          </a:p>
        </p:txBody>
      </p:sp>
      <p:sp>
        <p:nvSpPr>
          <p:cNvPr id="12" name="Google Shape;12;p5"/>
          <p:cNvSpPr txBox="1">
            <a:spLocks noGrp="1"/>
          </p:cNvSpPr>
          <p:nvPr>
            <p:ph type="title"/>
          </p:nvPr>
        </p:nvSpPr>
        <p:spPr>
          <a:xfrm>
            <a:off x="457200" y="528066"/>
            <a:ext cx="8229600" cy="857250"/>
          </a:xfrm>
          <a:prstGeom prst="rect">
            <a:avLst/>
          </a:prstGeom>
          <a:noFill/>
          <a:ln>
            <a:noFill/>
          </a:ln>
        </p:spPr>
        <p:txBody>
          <a:bodyPr spcFirstLastPara="1" wrap="square" lIns="0" tIns="45700" rIns="0" bIns="0" anchor="b" anchorCtr="0">
            <a:normAutofit/>
          </a:bodyPr>
          <a:lstStyle>
            <a:lvl1pPr marR="0" lvl="0" algn="l" rtl="0">
              <a:lnSpc>
                <a:spcPct val="100000"/>
              </a:lnSpc>
              <a:spcBef>
                <a:spcPts val="0"/>
              </a:spcBef>
              <a:spcAft>
                <a:spcPts val="0"/>
              </a:spcAft>
              <a:buClr>
                <a:schemeClr val="dk2"/>
              </a:buClr>
              <a:buSzPts val="5000"/>
              <a:buFont typeface="Constantia"/>
              <a:buNone/>
              <a:defRPr sz="5000" b="0" i="0" u="none" strike="noStrike" cap="none">
                <a:solidFill>
                  <a:schemeClr val="dk2"/>
                </a:solidFill>
                <a:latin typeface="Constantia"/>
                <a:ea typeface="Constantia"/>
                <a:cs typeface="Constantia"/>
                <a:sym typeface="Constant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3" name="Google Shape;13;p5"/>
          <p:cNvSpPr txBox="1">
            <a:spLocks noGrp="1"/>
          </p:cNvSpPr>
          <p:nvPr>
            <p:ph type="body" idx="1"/>
          </p:nvPr>
        </p:nvSpPr>
        <p:spPr>
          <a:xfrm>
            <a:off x="457200" y="1451610"/>
            <a:ext cx="8229600" cy="3291840"/>
          </a:xfrm>
          <a:prstGeom prst="rect">
            <a:avLst/>
          </a:prstGeom>
          <a:noFill/>
          <a:ln>
            <a:noFill/>
          </a:ln>
        </p:spPr>
        <p:txBody>
          <a:bodyPr spcFirstLastPara="1" wrap="square" lIns="91425" tIns="45700" rIns="91425" bIns="45700" anchor="t" anchorCtr="0">
            <a:normAutofit/>
          </a:bodyPr>
          <a:lstStyle>
            <a:lvl1pPr marL="457200" marR="0" lvl="0" indent="-385445" algn="l" rtl="0">
              <a:lnSpc>
                <a:spcPct val="100000"/>
              </a:lnSpc>
              <a:spcBef>
                <a:spcPts val="520"/>
              </a:spcBef>
              <a:spcAft>
                <a:spcPts val="0"/>
              </a:spcAft>
              <a:buClr>
                <a:schemeClr val="accent3"/>
              </a:buClr>
              <a:buSzPts val="2470"/>
              <a:buFont typeface="Noto Sans Symbols"/>
              <a:buChar char="⚫"/>
              <a:defRPr sz="2600" b="0" i="0" u="none" strike="noStrike" cap="none">
                <a:solidFill>
                  <a:schemeClr val="dk1"/>
                </a:solidFill>
                <a:latin typeface="Constantia"/>
                <a:ea typeface="Constantia"/>
                <a:cs typeface="Constantia"/>
                <a:sym typeface="Constantia"/>
              </a:defRPr>
            </a:lvl1pPr>
            <a:lvl2pPr marL="914400" marR="0" lvl="1" indent="-358140" algn="l" rtl="0">
              <a:lnSpc>
                <a:spcPct val="100000"/>
              </a:lnSpc>
              <a:spcBef>
                <a:spcPts val="480"/>
              </a:spcBef>
              <a:spcAft>
                <a:spcPts val="0"/>
              </a:spcAft>
              <a:buClr>
                <a:schemeClr val="accent1"/>
              </a:buClr>
              <a:buSzPts val="2040"/>
              <a:buFont typeface="Noto Sans Symbols"/>
              <a:buChar char="⚫"/>
              <a:defRPr sz="2400" b="0" i="0" u="none" strike="noStrike" cap="none">
                <a:solidFill>
                  <a:schemeClr val="dk1"/>
                </a:solidFill>
                <a:latin typeface="Constantia"/>
                <a:ea typeface="Constantia"/>
                <a:cs typeface="Constantia"/>
                <a:sym typeface="Constantia"/>
              </a:defRPr>
            </a:lvl2pPr>
            <a:lvl3pPr marL="1371600" marR="0" lvl="2" indent="-321944" algn="l" rtl="0">
              <a:lnSpc>
                <a:spcPct val="100000"/>
              </a:lnSpc>
              <a:spcBef>
                <a:spcPts val="420"/>
              </a:spcBef>
              <a:spcAft>
                <a:spcPts val="0"/>
              </a:spcAft>
              <a:buClr>
                <a:schemeClr val="accent2"/>
              </a:buClr>
              <a:buSzPts val="1470"/>
              <a:buFont typeface="Noto Sans Symbols"/>
              <a:buChar char="⚫"/>
              <a:defRPr sz="2100" b="0" i="0" u="none" strike="noStrike" cap="none">
                <a:solidFill>
                  <a:schemeClr val="dk1"/>
                </a:solidFill>
                <a:latin typeface="Constantia"/>
                <a:ea typeface="Constantia"/>
                <a:cs typeface="Constantia"/>
                <a:sym typeface="Constantia"/>
              </a:defRPr>
            </a:lvl3pPr>
            <a:lvl4pPr marL="1828800" marR="0" lvl="3" indent="-311150" algn="l" rtl="0">
              <a:lnSpc>
                <a:spcPct val="100000"/>
              </a:lnSpc>
              <a:spcBef>
                <a:spcPts val="400"/>
              </a:spcBef>
              <a:spcAft>
                <a:spcPts val="0"/>
              </a:spcAft>
              <a:buClr>
                <a:schemeClr val="accent3"/>
              </a:buClr>
              <a:buSzPts val="1300"/>
              <a:buFont typeface="Noto Sans Symbols"/>
              <a:buChar char="⚫"/>
              <a:defRPr sz="2000" b="0" i="0" u="none" strike="noStrike" cap="none">
                <a:solidFill>
                  <a:schemeClr val="dk1"/>
                </a:solidFill>
                <a:latin typeface="Constantia"/>
                <a:ea typeface="Constantia"/>
                <a:cs typeface="Constantia"/>
                <a:sym typeface="Constantia"/>
              </a:defRPr>
            </a:lvl4pPr>
            <a:lvl5pPr marL="2286000" marR="0" lvl="4" indent="-311150" algn="l" rtl="0">
              <a:lnSpc>
                <a:spcPct val="100000"/>
              </a:lnSpc>
              <a:spcBef>
                <a:spcPts val="400"/>
              </a:spcBef>
              <a:spcAft>
                <a:spcPts val="0"/>
              </a:spcAft>
              <a:buClr>
                <a:schemeClr val="accent4"/>
              </a:buClr>
              <a:buSzPts val="1300"/>
              <a:buFont typeface="Noto Sans Symbols"/>
              <a:buChar char="⚫"/>
              <a:defRPr sz="2000" b="0" i="0" u="none" strike="noStrike" cap="none">
                <a:solidFill>
                  <a:schemeClr val="dk1"/>
                </a:solidFill>
                <a:latin typeface="Constantia"/>
                <a:ea typeface="Constantia"/>
                <a:cs typeface="Constantia"/>
                <a:sym typeface="Constantia"/>
              </a:defRPr>
            </a:lvl5pPr>
            <a:lvl6pPr marL="2743200" marR="0" lvl="5" indent="-320039" algn="l" rtl="0">
              <a:lnSpc>
                <a:spcPct val="100000"/>
              </a:lnSpc>
              <a:spcBef>
                <a:spcPts val="360"/>
              </a:spcBef>
              <a:spcAft>
                <a:spcPts val="0"/>
              </a:spcAft>
              <a:buClr>
                <a:schemeClr val="accent5"/>
              </a:buClr>
              <a:buSzPts val="1440"/>
              <a:buFont typeface="Noto Sans Symbols"/>
              <a:buChar char="⚫"/>
              <a:defRPr sz="1800" b="0" i="0" u="none" strike="noStrike" cap="none">
                <a:solidFill>
                  <a:schemeClr val="dk1"/>
                </a:solidFill>
                <a:latin typeface="Constantia"/>
                <a:ea typeface="Constantia"/>
                <a:cs typeface="Constantia"/>
                <a:sym typeface="Constantia"/>
              </a:defRPr>
            </a:lvl6pPr>
            <a:lvl7pPr marL="3200400" marR="0" lvl="6" indent="-309879" algn="l" rtl="0">
              <a:lnSpc>
                <a:spcPct val="100000"/>
              </a:lnSpc>
              <a:spcBef>
                <a:spcPts val="320"/>
              </a:spcBef>
              <a:spcAft>
                <a:spcPts val="0"/>
              </a:spcAft>
              <a:buClr>
                <a:schemeClr val="accent6"/>
              </a:buClr>
              <a:buSzPts val="1280"/>
              <a:buFont typeface="Noto Sans Symbols"/>
              <a:buChar char="⚫"/>
              <a:defRPr sz="1600" b="0" i="0" u="none" strike="noStrike" cap="none">
                <a:solidFill>
                  <a:schemeClr val="dk1"/>
                </a:solidFill>
                <a:latin typeface="Constantia"/>
                <a:ea typeface="Constantia"/>
                <a:cs typeface="Constantia"/>
                <a:sym typeface="Constantia"/>
              </a:defRPr>
            </a:lvl7pPr>
            <a:lvl8pPr marL="3657600" marR="0" lvl="7" indent="-330200" algn="l" rtl="0">
              <a:lnSpc>
                <a:spcPct val="100000"/>
              </a:lnSpc>
              <a:spcBef>
                <a:spcPts val="320"/>
              </a:spcBef>
              <a:spcAft>
                <a:spcPts val="0"/>
              </a:spcAft>
              <a:buClr>
                <a:schemeClr val="dk2"/>
              </a:buClr>
              <a:buSzPts val="1600"/>
              <a:buFont typeface="Constantia"/>
              <a:buChar char="•"/>
              <a:defRPr sz="1600" b="0" i="0" u="none" strike="noStrike" cap="none">
                <a:solidFill>
                  <a:schemeClr val="dk1"/>
                </a:solidFill>
                <a:latin typeface="Constantia"/>
                <a:ea typeface="Constantia"/>
                <a:cs typeface="Constantia"/>
                <a:sym typeface="Constantia"/>
              </a:defRPr>
            </a:lvl8pPr>
            <a:lvl9pPr marL="4114800" marR="0" lvl="8" indent="-317500" algn="l" rtl="0">
              <a:lnSpc>
                <a:spcPct val="100000"/>
              </a:lnSpc>
              <a:spcBef>
                <a:spcPts val="280"/>
              </a:spcBef>
              <a:spcAft>
                <a:spcPts val="0"/>
              </a:spcAft>
              <a:buClr>
                <a:schemeClr val="dk2"/>
              </a:buClr>
              <a:buSzPts val="1400"/>
              <a:buFont typeface="Constantia"/>
              <a:buChar char="•"/>
              <a:defRPr sz="1400" b="0" i="0" u="none" strike="noStrike" cap="none">
                <a:solidFill>
                  <a:schemeClr val="dk1"/>
                </a:solidFill>
                <a:latin typeface="Constantia"/>
                <a:ea typeface="Constantia"/>
                <a:cs typeface="Constantia"/>
                <a:sym typeface="Constantia"/>
              </a:defRPr>
            </a:lvl9pPr>
          </a:lstStyle>
          <a:p>
            <a:endParaRPr/>
          </a:p>
        </p:txBody>
      </p:sp>
      <p:sp>
        <p:nvSpPr>
          <p:cNvPr id="14" name="Google Shape;14;p5"/>
          <p:cNvSpPr txBox="1">
            <a:spLocks noGrp="1"/>
          </p:cNvSpPr>
          <p:nvPr>
            <p:ph type="dt" idx="10"/>
          </p:nvPr>
        </p:nvSpPr>
        <p:spPr>
          <a:xfrm>
            <a:off x="457200" y="4767263"/>
            <a:ext cx="2133600" cy="273844"/>
          </a:xfrm>
          <a:prstGeom prst="rect">
            <a:avLst/>
          </a:prstGeom>
          <a:noFill/>
          <a:ln>
            <a:noFill/>
          </a:ln>
        </p:spPr>
        <p:txBody>
          <a:bodyPr spcFirstLastPara="1" wrap="square" lIns="0" tIns="0" rIns="0" bIns="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6A2D98"/>
                </a:solidFill>
                <a:latin typeface="Constantia"/>
                <a:ea typeface="Constantia"/>
                <a:cs typeface="Constantia"/>
                <a:sym typeface="Constant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nstantia"/>
                <a:ea typeface="Constantia"/>
                <a:cs typeface="Constantia"/>
                <a:sym typeface="Constant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nstantia"/>
                <a:ea typeface="Constantia"/>
                <a:cs typeface="Constantia"/>
                <a:sym typeface="Constant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nstantia"/>
                <a:ea typeface="Constantia"/>
                <a:cs typeface="Constantia"/>
                <a:sym typeface="Constant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nstantia"/>
                <a:ea typeface="Constantia"/>
                <a:cs typeface="Constantia"/>
                <a:sym typeface="Constant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nstantia"/>
                <a:ea typeface="Constantia"/>
                <a:cs typeface="Constantia"/>
                <a:sym typeface="Constant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nstantia"/>
                <a:ea typeface="Constantia"/>
                <a:cs typeface="Constantia"/>
                <a:sym typeface="Constant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nstantia"/>
                <a:ea typeface="Constantia"/>
                <a:cs typeface="Constantia"/>
                <a:sym typeface="Constant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nstantia"/>
                <a:ea typeface="Constantia"/>
                <a:cs typeface="Constantia"/>
                <a:sym typeface="Constantia"/>
              </a:defRPr>
            </a:lvl9pPr>
          </a:lstStyle>
          <a:p>
            <a:endParaRPr/>
          </a:p>
        </p:txBody>
      </p:sp>
      <p:sp>
        <p:nvSpPr>
          <p:cNvPr id="15" name="Google Shape;15;p5"/>
          <p:cNvSpPr txBox="1">
            <a:spLocks noGrp="1"/>
          </p:cNvSpPr>
          <p:nvPr>
            <p:ph type="ftr" idx="11"/>
          </p:nvPr>
        </p:nvSpPr>
        <p:spPr>
          <a:xfrm>
            <a:off x="2667000" y="4767263"/>
            <a:ext cx="3352800" cy="273844"/>
          </a:xfrm>
          <a:prstGeom prst="rect">
            <a:avLst/>
          </a:prstGeom>
          <a:noFill/>
          <a:ln>
            <a:noFill/>
          </a:ln>
        </p:spPr>
        <p:txBody>
          <a:bodyPr spcFirstLastPara="1" wrap="square" lIns="0" tIns="0" rIns="0" bIns="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6A2D98"/>
                </a:solidFill>
                <a:latin typeface="Constantia"/>
                <a:ea typeface="Constantia"/>
                <a:cs typeface="Constantia"/>
                <a:sym typeface="Constant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nstantia"/>
                <a:ea typeface="Constantia"/>
                <a:cs typeface="Constantia"/>
                <a:sym typeface="Constant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nstantia"/>
                <a:ea typeface="Constantia"/>
                <a:cs typeface="Constantia"/>
                <a:sym typeface="Constant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nstantia"/>
                <a:ea typeface="Constantia"/>
                <a:cs typeface="Constantia"/>
                <a:sym typeface="Constant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nstantia"/>
                <a:ea typeface="Constantia"/>
                <a:cs typeface="Constantia"/>
                <a:sym typeface="Constant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nstantia"/>
                <a:ea typeface="Constantia"/>
                <a:cs typeface="Constantia"/>
                <a:sym typeface="Constant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nstantia"/>
                <a:ea typeface="Constantia"/>
                <a:cs typeface="Constantia"/>
                <a:sym typeface="Constant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nstantia"/>
                <a:ea typeface="Constantia"/>
                <a:cs typeface="Constantia"/>
                <a:sym typeface="Constant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nstantia"/>
                <a:ea typeface="Constantia"/>
                <a:cs typeface="Constantia"/>
                <a:sym typeface="Constantia"/>
              </a:defRPr>
            </a:lvl9pPr>
          </a:lstStyle>
          <a:p>
            <a:endParaRPr/>
          </a:p>
        </p:txBody>
      </p:sp>
      <p:sp>
        <p:nvSpPr>
          <p:cNvPr id="16" name="Google Shape;16;p5"/>
          <p:cNvSpPr txBox="1">
            <a:spLocks noGrp="1"/>
          </p:cNvSpPr>
          <p:nvPr>
            <p:ph type="sldNum" idx="12"/>
          </p:nvPr>
        </p:nvSpPr>
        <p:spPr>
          <a:xfrm>
            <a:off x="7924800" y="4767263"/>
            <a:ext cx="762000" cy="273844"/>
          </a:xfrm>
          <a:prstGeom prst="rect">
            <a:avLst/>
          </a:prstGeom>
          <a:noFill/>
          <a:ln>
            <a:noFill/>
          </a:ln>
        </p:spPr>
        <p:txBody>
          <a:bodyPr spcFirstLastPara="1" wrap="square" lIns="0" tIns="0" rIns="0" bIns="0" anchor="b"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6A2D98"/>
                </a:solidFill>
                <a:latin typeface="Constantia"/>
                <a:ea typeface="Constantia"/>
                <a:cs typeface="Constantia"/>
                <a:sym typeface="Constantia"/>
              </a:defRPr>
            </a:lvl9pPr>
          </a:lstStyle>
          <a:p>
            <a:pPr marL="0" lvl="0" indent="0" algn="r" rtl="0">
              <a:spcBef>
                <a:spcPts val="0"/>
              </a:spcBef>
              <a:spcAft>
                <a:spcPts val="0"/>
              </a:spcAft>
              <a:buNone/>
            </a:pPr>
            <a:fld id="{00000000-1234-1234-1234-123412341234}" type="slidenum">
              <a:rPr lang="en-US"/>
              <a:t>‹#›</a:t>
            </a:fld>
            <a:endParaRPr/>
          </a:p>
        </p:txBody>
      </p:sp>
      <p:grpSp>
        <p:nvGrpSpPr>
          <p:cNvPr id="17" name="Google Shape;17;p5"/>
          <p:cNvGrpSpPr/>
          <p:nvPr/>
        </p:nvGrpSpPr>
        <p:grpSpPr>
          <a:xfrm>
            <a:off x="-29294" y="-12085"/>
            <a:ext cx="9198255" cy="814700"/>
            <a:chOff x="-29322" y="-1971"/>
            <a:chExt cx="9198255" cy="1086266"/>
          </a:xfrm>
        </p:grpSpPr>
        <p:sp>
          <p:nvSpPr>
            <p:cNvPr id="18" name="Google Shape;18;p5"/>
            <p:cNvSpPr/>
            <p:nvPr/>
          </p:nvSpPr>
          <p:spPr>
            <a:xfrm rot="-164308">
              <a:off x="-19045" y="216550"/>
              <a:ext cx="9163050" cy="649224"/>
            </a:xfrm>
            <a:custGeom>
              <a:avLst/>
              <a:gdLst/>
              <a:ahLst/>
              <a:cxnLst/>
              <a:rect l="l" t="t" r="r" b="b"/>
              <a:pathLst>
                <a:path w="5772" h="1055" extrusionOk="0">
                  <a:moveTo>
                    <a:pt x="0" y="966"/>
                  </a:moveTo>
                  <a:cubicBezTo>
                    <a:pt x="282" y="738"/>
                    <a:pt x="923" y="275"/>
                    <a:pt x="1608" y="282"/>
                  </a:cubicBezTo>
                  <a:cubicBezTo>
                    <a:pt x="2293" y="289"/>
                    <a:pt x="3416" y="1055"/>
                    <a:pt x="4110" y="1008"/>
                  </a:cubicBezTo>
                  <a:cubicBezTo>
                    <a:pt x="4804" y="961"/>
                    <a:pt x="5426" y="210"/>
                    <a:pt x="5772" y="0"/>
                  </a:cubicBezTo>
                </a:path>
              </a:pathLst>
            </a:custGeom>
            <a:noFill/>
            <a:ln w="10775" cap="flat" cmpd="sng">
              <a:solidFill>
                <a:srgbClr val="DF65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onstantia"/>
                <a:ea typeface="Constantia"/>
                <a:cs typeface="Constantia"/>
                <a:sym typeface="Constantia"/>
              </a:endParaRPr>
            </a:p>
          </p:txBody>
        </p:sp>
        <p:sp>
          <p:nvSpPr>
            <p:cNvPr id="19" name="Google Shape;19;p5"/>
            <p:cNvSpPr/>
            <p:nvPr/>
          </p:nvSpPr>
          <p:spPr>
            <a:xfrm rot="-164308">
              <a:off x="-14309" y="290003"/>
              <a:ext cx="9175812" cy="530352"/>
            </a:xfrm>
            <a:custGeom>
              <a:avLst/>
              <a:gdLst/>
              <a:ahLst/>
              <a:cxnLst/>
              <a:rect l="l" t="t" r="r" b="b"/>
              <a:pathLst>
                <a:path w="5766" h="854" extrusionOk="0">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solidFill>
                <a:schemeClr val="accent4"/>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onstantia"/>
                <a:ea typeface="Constantia"/>
                <a:cs typeface="Constantia"/>
                <a:sym typeface="Constantia"/>
              </a:endParaRPr>
            </a:p>
          </p:txBody>
        </p:sp>
      </p:grpSp>
      <p:sp>
        <p:nvSpPr>
          <p:cNvPr id="20" name="Google Shape;20;p5"/>
          <p:cNvSpPr/>
          <p:nvPr/>
        </p:nvSpPr>
        <p:spPr>
          <a:xfrm>
            <a:off x="0" y="4497169"/>
            <a:ext cx="9144000" cy="646331"/>
          </a:xfrm>
          <a:prstGeom prst="rect">
            <a:avLst/>
          </a:prstGeom>
          <a:solidFill>
            <a:srgbClr val="00009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rgbClr val="3E1A5A"/>
                </a:solidFill>
                <a:latin typeface="Times New Roman"/>
                <a:ea typeface="Times New Roman"/>
                <a:cs typeface="Times New Roman"/>
                <a:sym typeface="Times New Roman"/>
              </a:rPr>
              <a:t>                                  </a:t>
            </a:r>
            <a:r>
              <a:rPr lang="en-US" sz="1000" b="1" i="0" u="none" strike="noStrike" cap="none">
                <a:solidFill>
                  <a:schemeClr val="lt1"/>
                </a:solidFill>
                <a:latin typeface="Times New Roman"/>
                <a:ea typeface="Times New Roman"/>
                <a:cs typeface="Times New Roman"/>
                <a:sym typeface="Times New Roman"/>
              </a:rPr>
              <a:t>Excelssior Education Society’s </a:t>
            </a:r>
            <a:endParaRPr sz="1100" b="1" i="0" u="none" strike="noStrike" cap="none">
              <a:solidFill>
                <a:schemeClr val="lt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Times New Roman"/>
                <a:ea typeface="Times New Roman"/>
                <a:cs typeface="Times New Roman"/>
                <a:sym typeface="Times New Roman"/>
              </a:rPr>
              <a:t>       </a:t>
            </a:r>
            <a:r>
              <a:rPr lang="en-US" sz="1100" b="1" i="0" u="none" strike="noStrike" cap="none">
                <a:solidFill>
                  <a:schemeClr val="lt1"/>
                </a:solidFill>
                <a:latin typeface="Times New Roman"/>
                <a:ea typeface="Times New Roman"/>
                <a:cs typeface="Times New Roman"/>
                <a:sym typeface="Times New Roman"/>
              </a:rPr>
              <a:t>K.C.  COLLEGE  OF  ENGINEERING  &amp;  MANAGEMENT STUDIES &amp; RESEARCH</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en-US" sz="1000" b="1" i="0" u="none" strike="noStrike" cap="none">
                <a:solidFill>
                  <a:schemeClr val="lt1"/>
                </a:solidFill>
                <a:latin typeface="Times New Roman"/>
                <a:ea typeface="Times New Roman"/>
                <a:cs typeface="Times New Roman"/>
                <a:sym typeface="Times New Roman"/>
              </a:rPr>
              <a:t>                                      (Affiliated to the University of Mumbai)</a:t>
            </a:r>
            <a:endParaRPr sz="1400" b="0" i="0" u="none" strike="noStrike" cap="none">
              <a:solidFill>
                <a:srgbClr val="000000"/>
              </a:solidFill>
              <a:latin typeface="Arial"/>
              <a:ea typeface="Arial"/>
              <a:cs typeface="Arial"/>
              <a:sym typeface="Arial"/>
            </a:endParaRPr>
          </a:p>
        </p:txBody>
      </p:sp>
      <p:sp>
        <p:nvSpPr>
          <p:cNvPr id="21" name="Google Shape;21;p5"/>
          <p:cNvSpPr/>
          <p:nvPr/>
        </p:nvSpPr>
        <p:spPr>
          <a:xfrm>
            <a:off x="6096000" y="4476750"/>
            <a:ext cx="3048000" cy="685800"/>
          </a:xfrm>
          <a:prstGeom prst="triangle">
            <a:avLst>
              <a:gd name="adj" fmla="val 100000"/>
            </a:avLst>
          </a:prstGeom>
          <a:solidFill>
            <a:srgbClr val="FF66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onstantia"/>
              <a:ea typeface="Constantia"/>
              <a:cs typeface="Constantia"/>
              <a:sym typeface="Constantia"/>
            </a:endParaRPr>
          </a:p>
        </p:txBody>
      </p:sp>
      <p:pic>
        <p:nvPicPr>
          <p:cNvPr id="22" name="Google Shape;22;p5" descr="college_logo.jpg"/>
          <p:cNvPicPr preferRelativeResize="0"/>
          <p:nvPr/>
        </p:nvPicPr>
        <p:blipFill rotWithShape="1">
          <a:blip r:embed="rId14">
            <a:alphaModFix/>
          </a:blip>
          <a:srcRect/>
          <a:stretch/>
        </p:blipFill>
        <p:spPr>
          <a:xfrm>
            <a:off x="8216630" y="4400550"/>
            <a:ext cx="927370" cy="838200"/>
          </a:xfrm>
          <a:prstGeom prst="ellipse">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53"/>
        <p:cNvGrpSpPr/>
        <p:nvPr/>
      </p:nvGrpSpPr>
      <p:grpSpPr>
        <a:xfrm>
          <a:off x="0" y="0"/>
          <a:ext cx="0" cy="0"/>
          <a:chOff x="0" y="0"/>
          <a:chExt cx="0" cy="0"/>
        </a:xfrm>
      </p:grpSpPr>
      <p:sp>
        <p:nvSpPr>
          <p:cNvPr id="254" name="Google Shape;254;p43"/>
          <p:cNvSpPr txBox="1">
            <a:spLocks noGrp="1"/>
          </p:cNvSpPr>
          <p:nvPr>
            <p:ph type="title"/>
          </p:nvPr>
        </p:nvSpPr>
        <p:spPr>
          <a:xfrm>
            <a:off x="457200" y="206375"/>
            <a:ext cx="8229600" cy="85725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55" name="Google Shape;255;p43"/>
          <p:cNvSpPr txBox="1">
            <a:spLocks noGrp="1"/>
          </p:cNvSpPr>
          <p:nvPr>
            <p:ph type="body" idx="1"/>
          </p:nvPr>
        </p:nvSpPr>
        <p:spPr>
          <a:xfrm>
            <a:off x="457200" y="1200150"/>
            <a:ext cx="8229600" cy="3394075"/>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56" name="Google Shape;256;p43"/>
          <p:cNvSpPr txBox="1">
            <a:spLocks noGrp="1"/>
          </p:cNvSpPr>
          <p:nvPr>
            <p:ph type="dt" idx="10"/>
          </p:nvPr>
        </p:nvSpPr>
        <p:spPr>
          <a:xfrm>
            <a:off x="457200" y="4767263"/>
            <a:ext cx="2133600" cy="274637"/>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57" name="Google Shape;257;p43"/>
          <p:cNvSpPr txBox="1">
            <a:spLocks noGrp="1"/>
          </p:cNvSpPr>
          <p:nvPr>
            <p:ph type="ftr" idx="11"/>
          </p:nvPr>
        </p:nvSpPr>
        <p:spPr>
          <a:xfrm>
            <a:off x="3124200" y="4767263"/>
            <a:ext cx="2895600" cy="274637"/>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58" name="Google Shape;258;p43"/>
          <p:cNvSpPr txBox="1">
            <a:spLocks noGrp="1"/>
          </p:cNvSpPr>
          <p:nvPr>
            <p:ph type="sldNum" idx="12"/>
          </p:nvPr>
        </p:nvSpPr>
        <p:spPr>
          <a:xfrm>
            <a:off x="6553200" y="4767263"/>
            <a:ext cx="2133600" cy="274637"/>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1"/>
          <p:cNvSpPr txBox="1">
            <a:spLocks noGrp="1"/>
          </p:cNvSpPr>
          <p:nvPr>
            <p:ph type="title"/>
          </p:nvPr>
        </p:nvSpPr>
        <p:spPr>
          <a:xfrm>
            <a:off x="428596" y="428610"/>
            <a:ext cx="8229600" cy="1928826"/>
          </a:xfrm>
          <a:prstGeom prst="rect">
            <a:avLst/>
          </a:prstGeom>
          <a:noFill/>
          <a:ln>
            <a:noFill/>
          </a:ln>
        </p:spPr>
        <p:txBody>
          <a:bodyPr spcFirstLastPara="1" wrap="square" lIns="0" tIns="45700" rIns="0" bIns="0" anchor="b" anchorCtr="0">
            <a:normAutofit/>
          </a:bodyPr>
          <a:lstStyle/>
          <a:p>
            <a:pPr marL="0" lvl="0" indent="0" algn="ctr" rtl="0">
              <a:lnSpc>
                <a:spcPct val="100000"/>
              </a:lnSpc>
              <a:spcBef>
                <a:spcPts val="0"/>
              </a:spcBef>
              <a:spcAft>
                <a:spcPts val="0"/>
              </a:spcAft>
              <a:buClr>
                <a:schemeClr val="dk2"/>
              </a:buClr>
              <a:buSzPts val="1800"/>
              <a:buFont typeface="Times New Roman"/>
              <a:buNone/>
            </a:pPr>
            <a:r>
              <a:rPr lang="en-US" sz="1800" dirty="0">
                <a:latin typeface="Times New Roman"/>
                <a:ea typeface="Times New Roman"/>
                <a:cs typeface="Times New Roman"/>
                <a:sym typeface="Times New Roman"/>
              </a:rPr>
              <a:t>EXCELSSIOR EDUCATION SOCIETY’S </a:t>
            </a:r>
            <a:br>
              <a:rPr lang="en-US" sz="4400" dirty="0"/>
            </a:br>
            <a:r>
              <a:rPr lang="en-US" sz="2800" dirty="0"/>
              <a:t>K. C. COLLEGE OF ENGINEERING AND MANAGEMENT STUDIES AND RESEARCH</a:t>
            </a:r>
            <a:br>
              <a:rPr lang="en-US" sz="4400" dirty="0"/>
            </a:br>
            <a:r>
              <a:rPr lang="en-US" sz="1600" dirty="0">
                <a:latin typeface="Times New Roman"/>
                <a:ea typeface="Times New Roman"/>
                <a:cs typeface="Times New Roman"/>
                <a:sym typeface="Times New Roman"/>
              </a:rPr>
              <a:t>(Affiliated to the University of Mumbai)</a:t>
            </a:r>
            <a:br>
              <a:rPr lang="en-US" sz="1600" dirty="0">
                <a:latin typeface="Times New Roman"/>
                <a:ea typeface="Times New Roman"/>
                <a:cs typeface="Times New Roman"/>
                <a:sym typeface="Times New Roman"/>
              </a:rPr>
            </a:br>
            <a:r>
              <a:rPr lang="en-US" sz="1600" dirty="0" err="1">
                <a:latin typeface="Times New Roman"/>
                <a:ea typeface="Times New Roman"/>
                <a:cs typeface="Times New Roman"/>
                <a:sym typeface="Times New Roman"/>
              </a:rPr>
              <a:t>Mith</a:t>
            </a:r>
            <a:r>
              <a:rPr lang="en-US" sz="1600" dirty="0">
                <a:latin typeface="Times New Roman"/>
                <a:ea typeface="Times New Roman"/>
                <a:cs typeface="Times New Roman"/>
                <a:sym typeface="Times New Roman"/>
              </a:rPr>
              <a:t> Bunder Road, Near Hume Pipe, Kopri, Thane(E)-400603</a:t>
            </a:r>
            <a:endParaRPr sz="4400" dirty="0">
              <a:latin typeface="Times New Roman"/>
              <a:ea typeface="Times New Roman"/>
              <a:cs typeface="Times New Roman"/>
              <a:sym typeface="Times New Roman"/>
            </a:endParaRPr>
          </a:p>
        </p:txBody>
      </p:sp>
      <p:pic>
        <p:nvPicPr>
          <p:cNvPr id="333" name="Google Shape;333;p1" descr="https://encrypted-tbn0.gstatic.com/images?q=tbn:ANd9GcTcpmXAV9L1EGCOPw5DbK86H0UXEjvRhomPS4wEb3LzgpCrME8sSQ"/>
          <p:cNvPicPr preferRelativeResize="0">
            <a:picLocks noGrp="1"/>
          </p:cNvPicPr>
          <p:nvPr>
            <p:ph type="body" idx="1"/>
          </p:nvPr>
        </p:nvPicPr>
        <p:blipFill rotWithShape="1">
          <a:blip r:embed="rId3">
            <a:alphaModFix/>
          </a:blip>
          <a:srcRect/>
          <a:stretch/>
        </p:blipFill>
        <p:spPr>
          <a:xfrm>
            <a:off x="1142976" y="3677094"/>
            <a:ext cx="1500198" cy="792045"/>
          </a:xfrm>
          <a:prstGeom prst="rect">
            <a:avLst/>
          </a:prstGeom>
          <a:noFill/>
          <a:ln>
            <a:noFill/>
          </a:ln>
        </p:spPr>
      </p:pic>
      <p:pic>
        <p:nvPicPr>
          <p:cNvPr id="334" name="Google Shape;334;p1" descr="http://www.dreamadmission.in/data/colleges/k.c.-college-of-engineering-and-management-studies-and-research-kopri-thane/logo/1439876107K.C.%20College%20of%20Engineering%20and%20Management%20Studies.jpg"/>
          <p:cNvPicPr preferRelativeResize="0"/>
          <p:nvPr/>
        </p:nvPicPr>
        <p:blipFill rotWithShape="1">
          <a:blip r:embed="rId4">
            <a:alphaModFix/>
          </a:blip>
          <a:srcRect/>
          <a:stretch/>
        </p:blipFill>
        <p:spPr>
          <a:xfrm>
            <a:off x="4071933" y="3643320"/>
            <a:ext cx="1192647" cy="843372"/>
          </a:xfrm>
          <a:prstGeom prst="rect">
            <a:avLst/>
          </a:prstGeom>
          <a:noFill/>
          <a:ln>
            <a:noFill/>
          </a:ln>
        </p:spPr>
      </p:pic>
      <p:pic>
        <p:nvPicPr>
          <p:cNvPr id="335" name="Google Shape;335;p1" descr="http://mu.ac.in/portal/wp-content/uploads/2014/03/unilogo1.jpg"/>
          <p:cNvPicPr preferRelativeResize="0"/>
          <p:nvPr/>
        </p:nvPicPr>
        <p:blipFill rotWithShape="1">
          <a:blip r:embed="rId5">
            <a:alphaModFix/>
          </a:blip>
          <a:srcRect/>
          <a:stretch/>
        </p:blipFill>
        <p:spPr>
          <a:xfrm>
            <a:off x="7000891" y="3643320"/>
            <a:ext cx="1143007" cy="857256"/>
          </a:xfrm>
          <a:prstGeom prst="rect">
            <a:avLst/>
          </a:prstGeom>
          <a:noFill/>
          <a:ln>
            <a:noFill/>
          </a:ln>
        </p:spPr>
      </p:pic>
      <p:pic>
        <p:nvPicPr>
          <p:cNvPr id="336" name="Google Shape;336;p1"/>
          <p:cNvPicPr preferRelativeResize="0"/>
          <p:nvPr/>
        </p:nvPicPr>
        <p:blipFill rotWithShape="1">
          <a:blip r:embed="rId6">
            <a:alphaModFix/>
          </a:blip>
          <a:srcRect/>
          <a:stretch/>
        </p:blipFill>
        <p:spPr>
          <a:xfrm>
            <a:off x="142844" y="928676"/>
            <a:ext cx="952493" cy="1229108"/>
          </a:xfrm>
          <a:prstGeom prst="rect">
            <a:avLst/>
          </a:prstGeom>
          <a:noFill/>
          <a:ln>
            <a:noFill/>
          </a:ln>
        </p:spPr>
      </p:pic>
      <p:sp>
        <p:nvSpPr>
          <p:cNvPr id="337" name="Google Shape;337;p1"/>
          <p:cNvSpPr txBox="1"/>
          <p:nvPr/>
        </p:nvSpPr>
        <p:spPr>
          <a:xfrm>
            <a:off x="1428728" y="2714626"/>
            <a:ext cx="6643800" cy="9543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dirty="0">
                <a:solidFill>
                  <a:schemeClr val="dk1"/>
                </a:solidFill>
                <a:latin typeface="Times New Roman"/>
                <a:ea typeface="Times New Roman"/>
                <a:cs typeface="Times New Roman"/>
                <a:sym typeface="Times New Roman"/>
              </a:rPr>
              <a:t>Department of Computer Engineering</a:t>
            </a:r>
            <a:endParaRPr sz="1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dirty="0">
                <a:solidFill>
                  <a:schemeClr val="dk1"/>
                </a:solidFill>
                <a:latin typeface="Times New Roman"/>
                <a:ea typeface="Times New Roman"/>
                <a:cs typeface="Times New Roman"/>
                <a:sym typeface="Times New Roman"/>
              </a:rPr>
              <a:t>Academic Year 20</a:t>
            </a:r>
            <a:r>
              <a:rPr lang="en-US" sz="2800" b="1" dirty="0">
                <a:solidFill>
                  <a:schemeClr val="dk1"/>
                </a:solidFill>
                <a:latin typeface="Times New Roman"/>
                <a:ea typeface="Times New Roman"/>
                <a:cs typeface="Times New Roman"/>
                <a:sym typeface="Times New Roman"/>
              </a:rPr>
              <a:t>23-24</a:t>
            </a:r>
            <a:r>
              <a:rPr lang="en-US" sz="2800" b="1" i="0" u="none" strike="noStrike" cap="none" dirty="0">
                <a:solidFill>
                  <a:schemeClr val="dk1"/>
                </a:solidFill>
                <a:latin typeface="Times New Roman"/>
                <a:ea typeface="Times New Roman"/>
                <a:cs typeface="Times New Roman"/>
                <a:sym typeface="Times New Roman"/>
              </a:rPr>
              <a:t>(Odd Semester)</a:t>
            </a: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3" name="Google Shape;343;p2"/>
          <p:cNvSpPr txBox="1">
            <a:spLocks noGrp="1"/>
          </p:cNvSpPr>
          <p:nvPr>
            <p:ph type="body" idx="1"/>
          </p:nvPr>
        </p:nvSpPr>
        <p:spPr>
          <a:xfrm>
            <a:off x="0" y="730115"/>
            <a:ext cx="8229600" cy="3372406"/>
          </a:xfrm>
          <a:prstGeom prst="rect">
            <a:avLst/>
          </a:prstGeom>
          <a:noFill/>
          <a:ln>
            <a:noFill/>
          </a:ln>
        </p:spPr>
        <p:txBody>
          <a:bodyPr spcFirstLastPara="1" wrap="square" lIns="91425" tIns="45700" rIns="91425" bIns="45700" anchor="t" anchorCtr="0">
            <a:noAutofit/>
          </a:bodyPr>
          <a:lstStyle/>
          <a:p>
            <a:pPr marL="274320" lvl="0" indent="-274320" algn="l" rtl="0">
              <a:lnSpc>
                <a:spcPct val="100000"/>
              </a:lnSpc>
              <a:spcBef>
                <a:spcPts val="0"/>
              </a:spcBef>
              <a:spcAft>
                <a:spcPts val="0"/>
              </a:spcAft>
              <a:buSzPts val="1140"/>
              <a:buChar char="⚫"/>
            </a:pPr>
            <a:endParaRPr sz="1600" dirty="0">
              <a:latin typeface="Times New Roman" panose="02020603050405020304" pitchFamily="18" charset="0"/>
              <a:cs typeface="Times New Roman" panose="02020603050405020304" pitchFamily="18" charset="0"/>
            </a:endParaRPr>
          </a:p>
          <a:p>
            <a:pPr marL="274320" lvl="0" indent="-274320" algn="l" rtl="0">
              <a:lnSpc>
                <a:spcPct val="100000"/>
              </a:lnSpc>
              <a:spcBef>
                <a:spcPts val="240"/>
              </a:spcBef>
              <a:spcAft>
                <a:spcPts val="0"/>
              </a:spcAft>
              <a:buSzPts val="1140"/>
              <a:buChar char="⚫"/>
            </a:pPr>
            <a:r>
              <a:rPr lang="en-US" sz="1600" b="1" dirty="0">
                <a:latin typeface="Times New Roman" panose="02020603050405020304" pitchFamily="18" charset="0"/>
                <a:ea typeface="Times New Roman"/>
                <a:cs typeface="Times New Roman" panose="02020603050405020304" pitchFamily="18" charset="0"/>
                <a:sym typeface="Times New Roman"/>
              </a:rPr>
              <a:t>Flow-chart </a:t>
            </a:r>
            <a:endParaRPr sz="1600" dirty="0">
              <a:latin typeface="Times New Roman" panose="02020603050405020304" pitchFamily="18" charset="0"/>
              <a:cs typeface="Times New Roman" panose="02020603050405020304" pitchFamily="18" charset="0"/>
            </a:endParaRPr>
          </a:p>
          <a:p>
            <a:pPr marL="274320" lvl="0" indent="-177800" algn="l" rtl="0">
              <a:lnSpc>
                <a:spcPct val="100000"/>
              </a:lnSpc>
              <a:spcBef>
                <a:spcPts val="320"/>
              </a:spcBef>
              <a:spcAft>
                <a:spcPts val="0"/>
              </a:spcAft>
              <a:buSzPts val="1520"/>
              <a:buNone/>
            </a:pPr>
            <a:endParaRPr sz="1600" b="1" dirty="0">
              <a:latin typeface="Times New Roman" panose="02020603050405020304" pitchFamily="18" charset="0"/>
              <a:ea typeface="Times New Roman"/>
              <a:cs typeface="Times New Roman" panose="02020603050405020304" pitchFamily="18" charset="0"/>
              <a:sym typeface="Times New Roman"/>
            </a:endParaRPr>
          </a:p>
          <a:p>
            <a:pPr marL="274320" lvl="0" indent="-177800" algn="l" rtl="0">
              <a:lnSpc>
                <a:spcPct val="100000"/>
              </a:lnSpc>
              <a:spcBef>
                <a:spcPts val="320"/>
              </a:spcBef>
              <a:spcAft>
                <a:spcPts val="0"/>
              </a:spcAft>
              <a:buSzPts val="1520"/>
              <a:buNone/>
            </a:pPr>
            <a:endParaRPr sz="1600" b="1" dirty="0">
              <a:latin typeface="Times New Roman" panose="02020603050405020304" pitchFamily="18" charset="0"/>
              <a:ea typeface="Times New Roman"/>
              <a:cs typeface="Times New Roman" panose="02020603050405020304" pitchFamily="18" charset="0"/>
              <a:sym typeface="Times New Roman"/>
            </a:endParaRPr>
          </a:p>
          <a:p>
            <a:pPr marL="274320" lvl="0" indent="-177800" algn="l" rtl="0">
              <a:lnSpc>
                <a:spcPct val="100000"/>
              </a:lnSpc>
              <a:spcBef>
                <a:spcPts val="320"/>
              </a:spcBef>
              <a:spcAft>
                <a:spcPts val="0"/>
              </a:spcAft>
              <a:buSzPts val="1520"/>
              <a:buFont typeface="Arial"/>
              <a:buNone/>
            </a:pPr>
            <a:endParaRPr sz="1600" b="1" dirty="0">
              <a:latin typeface="Times New Roman" panose="02020603050405020304" pitchFamily="18" charset="0"/>
              <a:ea typeface="Times New Roman"/>
              <a:cs typeface="Times New Roman" panose="02020603050405020304" pitchFamily="18" charset="0"/>
              <a:sym typeface="Times New Roman"/>
            </a:endParaRPr>
          </a:p>
        </p:txBody>
      </p:sp>
      <p:pic>
        <p:nvPicPr>
          <p:cNvPr id="4" name="Picture 3">
            <a:extLst>
              <a:ext uri="{FF2B5EF4-FFF2-40B4-BE49-F238E27FC236}">
                <a16:creationId xmlns:a16="http://schemas.microsoft.com/office/drawing/2014/main" id="{B3DA7326-C170-79C8-0070-B77CC0DB3F82}"/>
              </a:ext>
            </a:extLst>
          </p:cNvPr>
          <p:cNvPicPr>
            <a:picLocks noChangeAspect="1"/>
          </p:cNvPicPr>
          <p:nvPr/>
        </p:nvPicPr>
        <p:blipFill>
          <a:blip r:embed="rId3"/>
          <a:stretch>
            <a:fillRect/>
          </a:stretch>
        </p:blipFill>
        <p:spPr>
          <a:xfrm>
            <a:off x="1500188" y="588848"/>
            <a:ext cx="5894448" cy="3904571"/>
          </a:xfrm>
          <a:prstGeom prst="rect">
            <a:avLst/>
          </a:prstGeom>
        </p:spPr>
      </p:pic>
    </p:spTree>
    <p:extLst>
      <p:ext uri="{BB962C8B-B14F-4D97-AF65-F5344CB8AC3E}">
        <p14:creationId xmlns:p14="http://schemas.microsoft.com/office/powerpoint/2010/main" val="1023183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3" name="Google Shape;343;p2"/>
          <p:cNvSpPr txBox="1">
            <a:spLocks noGrp="1"/>
          </p:cNvSpPr>
          <p:nvPr>
            <p:ph type="body" idx="1"/>
          </p:nvPr>
        </p:nvSpPr>
        <p:spPr>
          <a:xfrm>
            <a:off x="457200" y="651605"/>
            <a:ext cx="8229600" cy="3372406"/>
          </a:xfrm>
          <a:prstGeom prst="rect">
            <a:avLst/>
          </a:prstGeom>
          <a:noFill/>
          <a:ln>
            <a:noFill/>
          </a:ln>
        </p:spPr>
        <p:txBody>
          <a:bodyPr spcFirstLastPara="1" wrap="square" lIns="91425" tIns="45700" rIns="91425" bIns="45700" anchor="t" anchorCtr="0">
            <a:noAutofit/>
          </a:bodyPr>
          <a:lstStyle/>
          <a:p>
            <a:pPr marL="274320" lvl="0" indent="-274320" algn="l" rtl="0">
              <a:lnSpc>
                <a:spcPct val="100000"/>
              </a:lnSpc>
              <a:spcBef>
                <a:spcPts val="240"/>
              </a:spcBef>
              <a:spcAft>
                <a:spcPts val="0"/>
              </a:spcAft>
              <a:buSzPts val="1140"/>
              <a:buChar char="⚫"/>
            </a:pPr>
            <a:r>
              <a:rPr lang="en-US" sz="1600" b="1" dirty="0">
                <a:latin typeface="Times New Roman" panose="02020603050405020304" pitchFamily="18" charset="0"/>
                <a:ea typeface="Times New Roman"/>
                <a:cs typeface="Times New Roman" panose="02020603050405020304" pitchFamily="18" charset="0"/>
                <a:sym typeface="Times New Roman"/>
              </a:rPr>
              <a:t>Requirement Hardware and Software</a:t>
            </a:r>
            <a:endParaRPr sz="1600" dirty="0">
              <a:latin typeface="Times New Roman" panose="02020603050405020304" pitchFamily="18" charset="0"/>
              <a:cs typeface="Times New Roman" panose="02020603050405020304" pitchFamily="18" charset="0"/>
            </a:endParaRPr>
          </a:p>
          <a:p>
            <a:pPr marL="274320" lvl="0" indent="-201930" algn="l" rtl="0">
              <a:lnSpc>
                <a:spcPct val="100000"/>
              </a:lnSpc>
              <a:spcBef>
                <a:spcPts val="240"/>
              </a:spcBef>
              <a:spcAft>
                <a:spcPts val="0"/>
              </a:spcAft>
              <a:buSzPts val="1140"/>
              <a:buNone/>
            </a:pPr>
            <a:endParaRPr sz="1200" b="1" dirty="0">
              <a:latin typeface="Times New Roman"/>
              <a:ea typeface="Times New Roman"/>
              <a:cs typeface="Times New Roman"/>
              <a:sym typeface="Times New Roman"/>
            </a:endParaRPr>
          </a:p>
          <a:p>
            <a:pPr marL="274320" lvl="0" indent="-201930" algn="l" rtl="0">
              <a:lnSpc>
                <a:spcPct val="100000"/>
              </a:lnSpc>
              <a:spcBef>
                <a:spcPts val="240"/>
              </a:spcBef>
              <a:spcAft>
                <a:spcPts val="0"/>
              </a:spcAft>
              <a:buSzPts val="1140"/>
              <a:buNone/>
            </a:pPr>
            <a:endParaRPr sz="1200" b="1" dirty="0">
              <a:latin typeface="Times New Roman"/>
              <a:ea typeface="Times New Roman"/>
              <a:cs typeface="Times New Roman"/>
              <a:sym typeface="Times New Roman"/>
            </a:endParaRPr>
          </a:p>
          <a:p>
            <a:pPr marL="274320" lvl="0" indent="-177800" algn="l" rtl="0">
              <a:lnSpc>
                <a:spcPct val="100000"/>
              </a:lnSpc>
              <a:spcBef>
                <a:spcPts val="320"/>
              </a:spcBef>
              <a:spcAft>
                <a:spcPts val="0"/>
              </a:spcAft>
              <a:buSzPts val="1520"/>
              <a:buNone/>
            </a:pPr>
            <a:endParaRPr sz="1600" b="1" dirty="0">
              <a:latin typeface="Times New Roman"/>
              <a:ea typeface="Times New Roman"/>
              <a:cs typeface="Times New Roman"/>
              <a:sym typeface="Times New Roman"/>
            </a:endParaRPr>
          </a:p>
          <a:p>
            <a:pPr marL="274320" lvl="0" indent="-177800" algn="l" rtl="0">
              <a:lnSpc>
                <a:spcPct val="100000"/>
              </a:lnSpc>
              <a:spcBef>
                <a:spcPts val="320"/>
              </a:spcBef>
              <a:spcAft>
                <a:spcPts val="0"/>
              </a:spcAft>
              <a:buSzPts val="1520"/>
              <a:buNone/>
            </a:pPr>
            <a:endParaRPr sz="1600" b="1" dirty="0">
              <a:latin typeface="Times New Roman"/>
              <a:ea typeface="Times New Roman"/>
              <a:cs typeface="Times New Roman"/>
              <a:sym typeface="Times New Roman"/>
            </a:endParaRPr>
          </a:p>
          <a:p>
            <a:pPr marL="274320" lvl="0" indent="-177800" algn="l" rtl="0">
              <a:lnSpc>
                <a:spcPct val="100000"/>
              </a:lnSpc>
              <a:spcBef>
                <a:spcPts val="320"/>
              </a:spcBef>
              <a:spcAft>
                <a:spcPts val="0"/>
              </a:spcAft>
              <a:buSzPts val="1520"/>
              <a:buFont typeface="Arial"/>
              <a:buNone/>
            </a:pPr>
            <a:endParaRPr sz="1600" b="1" dirty="0">
              <a:latin typeface="Times New Roman"/>
              <a:ea typeface="Times New Roman"/>
              <a:cs typeface="Times New Roman"/>
              <a:sym typeface="Times New Roman"/>
            </a:endParaRPr>
          </a:p>
        </p:txBody>
      </p:sp>
      <p:sp>
        <p:nvSpPr>
          <p:cNvPr id="3" name="TextBox 2">
            <a:extLst>
              <a:ext uri="{FF2B5EF4-FFF2-40B4-BE49-F238E27FC236}">
                <a16:creationId xmlns:a16="http://schemas.microsoft.com/office/drawing/2014/main" id="{CB2B2F82-EA43-F5B9-185B-9AF9B67C0E99}"/>
              </a:ext>
            </a:extLst>
          </p:cNvPr>
          <p:cNvSpPr txBox="1"/>
          <p:nvPr/>
        </p:nvSpPr>
        <p:spPr>
          <a:xfrm>
            <a:off x="277706" y="1119489"/>
            <a:ext cx="6773333" cy="3311676"/>
          </a:xfrm>
          <a:prstGeom prst="rect">
            <a:avLst/>
          </a:prstGeom>
          <a:noFill/>
        </p:spPr>
        <p:txBody>
          <a:bodyPr wrap="square">
            <a:spAutoFit/>
          </a:bodyPr>
          <a:lstStyle/>
          <a:p>
            <a:pPr>
              <a:lnSpc>
                <a:spcPct val="107000"/>
              </a:lnSpc>
              <a:spcAft>
                <a:spcPts val="800"/>
              </a:spcAft>
            </a:pP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Hardware :-</a:t>
            </a:r>
            <a:endParaRPr lang="en-IN"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Minimum Requirements:</a:t>
            </a:r>
            <a:endParaRPr lang="en-IN"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mj-lt"/>
              <a:buAutoNum type="alphaLcParenR"/>
            </a:pP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Processor:- Dual core processor @2.4Ghz</a:t>
            </a:r>
            <a:endParaRPr lang="en-IN"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mj-lt"/>
              <a:buAutoNum type="alphaLcParenR"/>
            </a:pP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Ram:-  4GB Ram </a:t>
            </a:r>
            <a:endParaRPr lang="en-IN"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mj-lt"/>
              <a:buAutoNum type="alphaLcParenR"/>
            </a:pP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Storage:- 2GB free space </a:t>
            </a:r>
            <a:endParaRPr lang="en-IN"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a:lnSpc>
                <a:spcPct val="107000"/>
              </a:lnSpc>
            </a:pP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p>
          <a:p>
            <a:pPr marL="457200">
              <a:lnSpc>
                <a:spcPct val="107000"/>
              </a:lnSpc>
            </a:pPr>
            <a:endParaRPr lang="en-IN"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Recommended Requirements:</a:t>
            </a:r>
            <a:endParaRPr lang="en-IN"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mj-lt"/>
              <a:buAutoNum type="alphaLcParenR"/>
            </a:pP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Processor:- Quad core processor @2.8Ghz</a:t>
            </a:r>
            <a:endParaRPr lang="en-IN"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mj-lt"/>
              <a:buAutoNum type="alphaLcParenR"/>
            </a:pP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Ram:-  8GB Ram </a:t>
            </a:r>
            <a:endParaRPr lang="en-IN"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mj-lt"/>
              <a:buAutoNum type="alphaLcParenR"/>
            </a:pP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Storage:- 4GB free space </a:t>
            </a:r>
            <a:endParaRPr lang="en-IN"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a:lnSpc>
                <a:spcPct val="107000"/>
              </a:lnSpc>
              <a:spcAft>
                <a:spcPts val="800"/>
              </a:spcAft>
            </a:pP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endParaRPr lang="en-IN" kern="1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D9604AB5-BC7E-ABE5-BFDE-549D359433F4}"/>
              </a:ext>
            </a:extLst>
          </p:cNvPr>
          <p:cNvSpPr txBox="1"/>
          <p:nvPr/>
        </p:nvSpPr>
        <p:spPr>
          <a:xfrm>
            <a:off x="4220164" y="1119489"/>
            <a:ext cx="3874779" cy="1688283"/>
          </a:xfrm>
          <a:prstGeom prst="rect">
            <a:avLst/>
          </a:prstGeom>
          <a:noFill/>
        </p:spPr>
        <p:txBody>
          <a:bodyPr wrap="none" rtlCol="0">
            <a:spAutoFit/>
          </a:bodyPr>
          <a:lstStyle/>
          <a:p>
            <a:pPr>
              <a:lnSpc>
                <a:spcPct val="107000"/>
              </a:lnSpc>
              <a:spcAft>
                <a:spcPts val="800"/>
              </a:spcAft>
            </a:pP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Software </a:t>
            </a:r>
            <a:r>
              <a:rPr lang="en-US" sz="1600" dirty="0">
                <a:latin typeface="Times New Roman" panose="02020603050405020304" pitchFamily="18" charset="0"/>
                <a:cs typeface="Times New Roman" panose="02020603050405020304" pitchFamily="18" charset="0"/>
              </a:rPr>
              <a:t>Need as follows: -</a:t>
            </a:r>
            <a:br>
              <a:rPr lang="en-US" sz="1600" dirty="0">
                <a:latin typeface="Times New Roman" panose="02020603050405020304" pitchFamily="18" charset="0"/>
                <a:cs typeface="Times New Roman" panose="02020603050405020304" pitchFamily="18" charset="0"/>
              </a:rPr>
            </a:b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1. All Modules of Python should be installed</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2. Path of python should be specified</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3. OS 10 is required</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4. Internet access required</a:t>
            </a:r>
          </a:p>
        </p:txBody>
      </p:sp>
    </p:spTree>
    <p:extLst>
      <p:ext uri="{BB962C8B-B14F-4D97-AF65-F5344CB8AC3E}">
        <p14:creationId xmlns:p14="http://schemas.microsoft.com/office/powerpoint/2010/main" val="5725718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3" name="Google Shape;343;p2"/>
          <p:cNvSpPr txBox="1">
            <a:spLocks noGrp="1"/>
          </p:cNvSpPr>
          <p:nvPr>
            <p:ph type="body" idx="1"/>
          </p:nvPr>
        </p:nvSpPr>
        <p:spPr>
          <a:xfrm>
            <a:off x="0" y="796463"/>
            <a:ext cx="8229600" cy="3372406"/>
          </a:xfrm>
          <a:prstGeom prst="rect">
            <a:avLst/>
          </a:prstGeom>
          <a:noFill/>
          <a:ln>
            <a:noFill/>
          </a:ln>
        </p:spPr>
        <p:txBody>
          <a:bodyPr spcFirstLastPara="1" wrap="square" lIns="91425" tIns="45700" rIns="91425" bIns="45700" anchor="t" anchorCtr="0">
            <a:noAutofit/>
          </a:bodyPr>
          <a:lstStyle/>
          <a:p>
            <a:pPr marL="274320" lvl="0" indent="-274320" algn="l" rtl="0">
              <a:lnSpc>
                <a:spcPct val="100000"/>
              </a:lnSpc>
              <a:spcBef>
                <a:spcPts val="240"/>
              </a:spcBef>
              <a:spcAft>
                <a:spcPts val="0"/>
              </a:spcAft>
              <a:buSzPts val="1140"/>
              <a:buChar char="⚫"/>
            </a:pPr>
            <a:r>
              <a:rPr lang="en-US" sz="1600" b="1" dirty="0">
                <a:latin typeface="Times New Roman" panose="02020603050405020304" pitchFamily="18" charset="0"/>
                <a:ea typeface="Times New Roman"/>
                <a:cs typeface="Times New Roman" panose="02020603050405020304" pitchFamily="18" charset="0"/>
                <a:sym typeface="Times New Roman"/>
              </a:rPr>
              <a:t>Feasibility Study</a:t>
            </a:r>
            <a:endParaRPr sz="1600" dirty="0">
              <a:latin typeface="Times New Roman" panose="02020603050405020304" pitchFamily="18" charset="0"/>
              <a:cs typeface="Times New Roman" panose="02020603050405020304" pitchFamily="18" charset="0"/>
            </a:endParaRPr>
          </a:p>
          <a:p>
            <a:pPr marL="274320" lvl="0" indent="-177800" algn="l" rtl="0">
              <a:lnSpc>
                <a:spcPct val="100000"/>
              </a:lnSpc>
              <a:spcBef>
                <a:spcPts val="320"/>
              </a:spcBef>
              <a:spcAft>
                <a:spcPts val="0"/>
              </a:spcAft>
              <a:buSzPts val="1520"/>
              <a:buNone/>
            </a:pPr>
            <a:endParaRPr sz="1600" b="1" dirty="0">
              <a:latin typeface="Times New Roman"/>
              <a:ea typeface="Times New Roman"/>
              <a:cs typeface="Times New Roman"/>
              <a:sym typeface="Times New Roman"/>
            </a:endParaRPr>
          </a:p>
          <a:p>
            <a:pPr marL="274320" lvl="0" indent="-177800" algn="l" rtl="0">
              <a:lnSpc>
                <a:spcPct val="100000"/>
              </a:lnSpc>
              <a:spcBef>
                <a:spcPts val="320"/>
              </a:spcBef>
              <a:spcAft>
                <a:spcPts val="0"/>
              </a:spcAft>
              <a:buSzPts val="1520"/>
              <a:buNone/>
            </a:pPr>
            <a:endParaRPr sz="1600" b="1" dirty="0">
              <a:latin typeface="Times New Roman"/>
              <a:ea typeface="Times New Roman"/>
              <a:cs typeface="Times New Roman"/>
              <a:sym typeface="Times New Roman"/>
            </a:endParaRPr>
          </a:p>
          <a:p>
            <a:pPr marL="274320" lvl="0" indent="-177800" algn="l" rtl="0">
              <a:lnSpc>
                <a:spcPct val="100000"/>
              </a:lnSpc>
              <a:spcBef>
                <a:spcPts val="320"/>
              </a:spcBef>
              <a:spcAft>
                <a:spcPts val="0"/>
              </a:spcAft>
              <a:buSzPts val="1520"/>
              <a:buFont typeface="Arial"/>
              <a:buNone/>
            </a:pPr>
            <a:endParaRPr sz="1600" b="1" dirty="0">
              <a:latin typeface="Times New Roman"/>
              <a:ea typeface="Times New Roman"/>
              <a:cs typeface="Times New Roman"/>
              <a:sym typeface="Times New Roman"/>
            </a:endParaRPr>
          </a:p>
        </p:txBody>
      </p:sp>
      <p:sp>
        <p:nvSpPr>
          <p:cNvPr id="3" name="TextBox 2">
            <a:extLst>
              <a:ext uri="{FF2B5EF4-FFF2-40B4-BE49-F238E27FC236}">
                <a16:creationId xmlns:a16="http://schemas.microsoft.com/office/drawing/2014/main" id="{470FB100-FE32-41C1-FD3A-398DCD49C9B1}"/>
              </a:ext>
            </a:extLst>
          </p:cNvPr>
          <p:cNvSpPr txBox="1"/>
          <p:nvPr/>
        </p:nvSpPr>
        <p:spPr>
          <a:xfrm>
            <a:off x="0" y="1392310"/>
            <a:ext cx="9144000" cy="2492990"/>
          </a:xfrm>
          <a:prstGeom prst="rect">
            <a:avLst/>
          </a:prstGeom>
          <a:noFill/>
        </p:spPr>
        <p:txBody>
          <a:bodyPr wrap="square">
            <a:spAutoFit/>
          </a:bodyPr>
          <a:lstStyle/>
          <a:p>
            <a:pPr marL="228600" indent="-228600" algn="just">
              <a:buFont typeface="+mj-lt"/>
              <a:buAutoNum type="arabicPeriod"/>
            </a:pPr>
            <a:r>
              <a:rPr lang="en-US" sz="1200" b="1" i="0" dirty="0">
                <a:effectLst/>
                <a:latin typeface="Times New Roman" panose="02020603050405020304" pitchFamily="18" charset="0"/>
                <a:cs typeface="Times New Roman" panose="02020603050405020304" pitchFamily="18" charset="0"/>
              </a:rPr>
              <a:t>Technical Feasibility:</a:t>
            </a:r>
            <a:endParaRPr lang="en-US" sz="1200" b="0" i="0" dirty="0">
              <a:effectLst/>
              <a:latin typeface="Times New Roman" panose="02020603050405020304" pitchFamily="18" charset="0"/>
              <a:cs typeface="Times New Roman" panose="02020603050405020304" pitchFamily="18" charset="0"/>
            </a:endParaRPr>
          </a:p>
          <a:p>
            <a:pPr marL="228600" indent="-228600" algn="just">
              <a:buFont typeface="+mj-lt"/>
              <a:buAutoNum type="alphaLcParenR"/>
            </a:pPr>
            <a:r>
              <a:rPr lang="en-US" sz="1200" b="0" i="0" dirty="0">
                <a:effectLst/>
                <a:latin typeface="Times New Roman" panose="02020603050405020304" pitchFamily="18" charset="0"/>
                <a:cs typeface="Times New Roman" panose="02020603050405020304" pitchFamily="18" charset="0"/>
              </a:rPr>
              <a:t>Python latest module required.</a:t>
            </a:r>
          </a:p>
          <a:p>
            <a:pPr marL="228600" indent="-228600" algn="just">
              <a:buFont typeface="+mj-lt"/>
              <a:buAutoNum type="alphaLcParenR"/>
            </a:pPr>
            <a:r>
              <a:rPr lang="en-US" sz="1200" b="0" i="0" dirty="0">
                <a:effectLst/>
                <a:latin typeface="Times New Roman" panose="02020603050405020304" pitchFamily="18" charset="0"/>
                <a:cs typeface="Times New Roman" panose="02020603050405020304" pitchFamily="18" charset="0"/>
              </a:rPr>
              <a:t>Internet access required.</a:t>
            </a:r>
          </a:p>
          <a:p>
            <a:pPr algn="just"/>
            <a:r>
              <a:rPr lang="en-US" sz="1200" b="1" i="0" dirty="0">
                <a:effectLst/>
                <a:latin typeface="Times New Roman" panose="02020603050405020304" pitchFamily="18" charset="0"/>
                <a:cs typeface="Times New Roman" panose="02020603050405020304" pitchFamily="18" charset="0"/>
              </a:rPr>
              <a:t>2.   Economic Feasibility:</a:t>
            </a:r>
            <a:endParaRPr lang="en-US" sz="1200" b="0" i="0" dirty="0">
              <a:effectLst/>
              <a:latin typeface="Times New Roman" panose="02020603050405020304" pitchFamily="18" charset="0"/>
              <a:cs typeface="Times New Roman" panose="02020603050405020304" pitchFamily="18" charset="0"/>
            </a:endParaRPr>
          </a:p>
          <a:p>
            <a:pPr marL="228600" indent="-228600" algn="just">
              <a:buFont typeface="+mj-lt"/>
              <a:buAutoNum type="alphaLcParenR"/>
            </a:pPr>
            <a:r>
              <a:rPr lang="en-US" sz="1200" b="0" i="0" dirty="0">
                <a:effectLst/>
                <a:latin typeface="Times New Roman" panose="02020603050405020304" pitchFamily="18" charset="0"/>
                <a:cs typeface="Times New Roman" panose="02020603050405020304" pitchFamily="18" charset="0"/>
              </a:rPr>
              <a:t>Development costs are manageable within the allocated budget.</a:t>
            </a:r>
          </a:p>
          <a:p>
            <a:pPr marL="228600" indent="-228600" algn="just">
              <a:buFont typeface="+mj-lt"/>
              <a:buAutoNum type="alphaLcParenR"/>
            </a:pPr>
            <a:r>
              <a:rPr lang="en-US" sz="1200" b="0" i="0" dirty="0">
                <a:effectLst/>
                <a:latin typeface="Times New Roman" panose="02020603050405020304" pitchFamily="18" charset="0"/>
                <a:cs typeface="Times New Roman" panose="02020603050405020304" pitchFamily="18" charset="0"/>
              </a:rPr>
              <a:t>Firebase is cost efficient database to use.</a:t>
            </a:r>
          </a:p>
          <a:p>
            <a:pPr algn="just"/>
            <a:r>
              <a:rPr lang="en-US" sz="1200" b="1" i="0" dirty="0">
                <a:effectLst/>
                <a:latin typeface="Times New Roman" panose="02020603050405020304" pitchFamily="18" charset="0"/>
                <a:cs typeface="Times New Roman" panose="02020603050405020304" pitchFamily="18" charset="0"/>
              </a:rPr>
              <a:t>3.   Operational Feasibility:</a:t>
            </a:r>
            <a:endParaRPr lang="en-US" sz="1200" b="0" i="0" dirty="0">
              <a:effectLst/>
              <a:latin typeface="Times New Roman" panose="02020603050405020304" pitchFamily="18" charset="0"/>
              <a:cs typeface="Times New Roman" panose="02020603050405020304" pitchFamily="18" charset="0"/>
            </a:endParaRPr>
          </a:p>
          <a:p>
            <a:pPr marL="228600" indent="-228600" algn="just">
              <a:buFont typeface="+mj-lt"/>
              <a:buAutoNum type="alphaLcParenR"/>
            </a:pPr>
            <a:r>
              <a:rPr lang="en-US" sz="1200" b="0" i="0" dirty="0">
                <a:effectLst/>
                <a:latin typeface="Times New Roman" panose="02020603050405020304" pitchFamily="18" charset="0"/>
                <a:cs typeface="Times New Roman" panose="02020603050405020304" pitchFamily="18" charset="0"/>
              </a:rPr>
              <a:t>The project aligns with the organization's capabilities and resources.</a:t>
            </a:r>
          </a:p>
          <a:p>
            <a:pPr marL="228600" indent="-228600" algn="just">
              <a:buFont typeface="+mj-lt"/>
              <a:buAutoNum type="alphaLcParenR"/>
            </a:pPr>
            <a:r>
              <a:rPr lang="en-US" sz="1200" b="0" i="0" dirty="0">
                <a:effectLst/>
                <a:latin typeface="Times New Roman" panose="02020603050405020304" pitchFamily="18" charset="0"/>
                <a:cs typeface="Times New Roman" panose="02020603050405020304" pitchFamily="18" charset="0"/>
              </a:rPr>
              <a:t>Integration into existing operations is feasible.</a:t>
            </a:r>
          </a:p>
          <a:p>
            <a:pPr algn="just"/>
            <a:r>
              <a:rPr lang="en-US" sz="1200" b="1" i="0" dirty="0">
                <a:effectLst/>
                <a:latin typeface="Times New Roman" panose="02020603050405020304" pitchFamily="18" charset="0"/>
                <a:cs typeface="Times New Roman" panose="02020603050405020304" pitchFamily="18" charset="0"/>
              </a:rPr>
              <a:t>4.   Legal and Regulatory Feasibility:</a:t>
            </a:r>
            <a:endParaRPr lang="en-US" sz="1200" b="0" i="0" dirty="0">
              <a:effectLst/>
              <a:latin typeface="Times New Roman" panose="02020603050405020304" pitchFamily="18" charset="0"/>
              <a:cs typeface="Times New Roman" panose="02020603050405020304" pitchFamily="18" charset="0"/>
            </a:endParaRPr>
          </a:p>
          <a:p>
            <a:pPr marL="228600" indent="-228600" algn="just">
              <a:buFont typeface="+mj-lt"/>
              <a:buAutoNum type="alphaLcParenR"/>
            </a:pPr>
            <a:r>
              <a:rPr lang="en-US" sz="1200" b="0" i="0" dirty="0">
                <a:effectLst/>
                <a:latin typeface="Times New Roman" panose="02020603050405020304" pitchFamily="18" charset="0"/>
                <a:cs typeface="Times New Roman" panose="02020603050405020304" pitchFamily="18" charset="0"/>
              </a:rPr>
              <a:t>No significant legal barriers are foreseen, and compliance.</a:t>
            </a:r>
          </a:p>
          <a:p>
            <a:pPr algn="just"/>
            <a:r>
              <a:rPr lang="en-US" sz="1200" b="1" i="0" dirty="0">
                <a:effectLst/>
                <a:latin typeface="Times New Roman" panose="02020603050405020304" pitchFamily="18" charset="0"/>
                <a:cs typeface="Times New Roman" panose="02020603050405020304" pitchFamily="18" charset="0"/>
              </a:rPr>
              <a:t>5.   Scheduling and Time Feasibility:</a:t>
            </a:r>
            <a:endParaRPr lang="en-US" sz="1200" b="0" i="0" dirty="0">
              <a:effectLst/>
              <a:latin typeface="Times New Roman" panose="02020603050405020304" pitchFamily="18" charset="0"/>
              <a:cs typeface="Times New Roman" panose="02020603050405020304" pitchFamily="18" charset="0"/>
            </a:endParaRPr>
          </a:p>
          <a:p>
            <a:pPr marL="228600" indent="-228600" algn="just">
              <a:buFont typeface="+mj-lt"/>
              <a:buAutoNum type="alphaLcParenR"/>
            </a:pPr>
            <a:r>
              <a:rPr lang="en-US" sz="1200" b="0" i="0" dirty="0">
                <a:effectLst/>
                <a:latin typeface="Times New Roman" panose="02020603050405020304" pitchFamily="18" charset="0"/>
                <a:cs typeface="Times New Roman" panose="02020603050405020304" pitchFamily="18" charset="0"/>
              </a:rPr>
              <a:t>Project timelines allow for timely development and deployment.</a:t>
            </a:r>
          </a:p>
        </p:txBody>
      </p:sp>
    </p:spTree>
    <p:extLst>
      <p:ext uri="{BB962C8B-B14F-4D97-AF65-F5344CB8AC3E}">
        <p14:creationId xmlns:p14="http://schemas.microsoft.com/office/powerpoint/2010/main" val="7939677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3" name="Google Shape;343;p2"/>
          <p:cNvSpPr txBox="1">
            <a:spLocks noGrp="1"/>
          </p:cNvSpPr>
          <p:nvPr>
            <p:ph type="body" idx="1"/>
          </p:nvPr>
        </p:nvSpPr>
        <p:spPr>
          <a:xfrm>
            <a:off x="0" y="694603"/>
            <a:ext cx="9144000" cy="3754294"/>
          </a:xfrm>
          <a:prstGeom prst="rect">
            <a:avLst/>
          </a:prstGeom>
          <a:noFill/>
          <a:ln>
            <a:noFill/>
          </a:ln>
        </p:spPr>
        <p:txBody>
          <a:bodyPr spcFirstLastPara="1" wrap="square" lIns="91425" tIns="45700" rIns="91425" bIns="45700" anchor="t" anchorCtr="0">
            <a:noAutofit/>
          </a:bodyPr>
          <a:lstStyle/>
          <a:p>
            <a:pPr marL="274320" lvl="0" indent="-274320" algn="just" rtl="0">
              <a:lnSpc>
                <a:spcPct val="100000"/>
              </a:lnSpc>
              <a:spcBef>
                <a:spcPts val="240"/>
              </a:spcBef>
              <a:spcAft>
                <a:spcPts val="0"/>
              </a:spcAft>
              <a:buSzPts val="1140"/>
              <a:buChar char="⚫"/>
            </a:pPr>
            <a:r>
              <a:rPr lang="en-US" sz="1600" b="1" dirty="0">
                <a:solidFill>
                  <a:schemeClr val="tx1"/>
                </a:solidFill>
                <a:latin typeface="Times New Roman" panose="02020603050405020304" pitchFamily="18" charset="0"/>
                <a:ea typeface="Times New Roman"/>
                <a:cs typeface="Times New Roman" panose="02020603050405020304" pitchFamily="18" charset="0"/>
                <a:sym typeface="Times New Roman"/>
              </a:rPr>
              <a:t>Proposed Methodology</a:t>
            </a:r>
            <a:endParaRPr sz="1200" b="1" dirty="0">
              <a:solidFill>
                <a:srgbClr val="000000"/>
              </a:solidFill>
              <a:latin typeface="Times New Roman" panose="02020603050405020304" pitchFamily="18" charset="0"/>
              <a:ea typeface="Times New Roman"/>
              <a:cs typeface="Times New Roman" panose="02020603050405020304" pitchFamily="18" charset="0"/>
              <a:sym typeface="Times New Roman"/>
            </a:endParaRPr>
          </a:p>
          <a:p>
            <a:pPr marL="120015" indent="0" algn="just">
              <a:buClrTx/>
              <a:buNone/>
            </a:pPr>
            <a:r>
              <a:rPr lang="en-US" sz="1200" b="1" i="0" dirty="0">
                <a:solidFill>
                  <a:srgbClr val="000000"/>
                </a:solidFill>
                <a:effectLst/>
                <a:latin typeface="Times New Roman" panose="02020603050405020304" pitchFamily="18" charset="0"/>
                <a:cs typeface="Times New Roman" panose="02020603050405020304" pitchFamily="18" charset="0"/>
              </a:rPr>
              <a:t>1. User Interface: -</a:t>
            </a:r>
          </a:p>
          <a:p>
            <a:pPr marL="120015" indent="0" algn="just">
              <a:buClrTx/>
              <a:buNone/>
            </a:pPr>
            <a:r>
              <a:rPr lang="en-US" sz="1200" b="1" i="0" dirty="0">
                <a:solidFill>
                  <a:srgbClr val="000000"/>
                </a:solidFill>
                <a:effectLst/>
                <a:latin typeface="Times New Roman" panose="02020603050405020304" pitchFamily="18" charset="0"/>
                <a:cs typeface="Times New Roman" panose="02020603050405020304" pitchFamily="18" charset="0"/>
              </a:rPr>
              <a:t>	</a:t>
            </a:r>
            <a:r>
              <a:rPr lang="en-US" sz="1200" i="0" dirty="0">
                <a:solidFill>
                  <a:srgbClr val="000000"/>
                </a:solidFill>
                <a:effectLst/>
                <a:latin typeface="Times New Roman" panose="02020603050405020304" pitchFamily="18" charset="0"/>
                <a:cs typeface="Times New Roman" panose="02020603050405020304" pitchFamily="18" charset="0"/>
              </a:rPr>
              <a:t>a. Intuitive design for employee self-service and admin dashboards.</a:t>
            </a:r>
          </a:p>
          <a:p>
            <a:pPr marL="120015" indent="0" algn="just">
              <a:buClrTx/>
              <a:buNone/>
            </a:pPr>
            <a:r>
              <a:rPr lang="en-US" sz="1200" i="0" dirty="0">
                <a:solidFill>
                  <a:srgbClr val="000000"/>
                </a:solidFill>
                <a:effectLst/>
                <a:latin typeface="Times New Roman" panose="02020603050405020304" pitchFamily="18" charset="0"/>
                <a:cs typeface="Times New Roman" panose="02020603050405020304" pitchFamily="18" charset="0"/>
              </a:rPr>
              <a:t>	b. Responsive and user-friendly interface.</a:t>
            </a:r>
          </a:p>
          <a:p>
            <a:pPr marL="120015" indent="0" algn="just">
              <a:buClrTx/>
              <a:buNone/>
            </a:pPr>
            <a:r>
              <a:rPr lang="en-US" sz="1200" b="1" i="0" dirty="0">
                <a:solidFill>
                  <a:srgbClr val="000000"/>
                </a:solidFill>
                <a:effectLst/>
                <a:latin typeface="Times New Roman" panose="02020603050405020304" pitchFamily="18" charset="0"/>
                <a:cs typeface="Times New Roman" panose="02020603050405020304" pitchFamily="18" charset="0"/>
              </a:rPr>
              <a:t>2. Database Management: -</a:t>
            </a:r>
          </a:p>
          <a:p>
            <a:pPr marL="120015" indent="0" algn="just">
              <a:buClrTx/>
              <a:buNone/>
            </a:pPr>
            <a:r>
              <a:rPr lang="en-US" sz="1200" b="1" i="0" dirty="0">
                <a:solidFill>
                  <a:srgbClr val="000000"/>
                </a:solidFill>
                <a:effectLst/>
                <a:latin typeface="Times New Roman" panose="02020603050405020304" pitchFamily="18" charset="0"/>
                <a:cs typeface="Times New Roman" panose="02020603050405020304" pitchFamily="18" charset="0"/>
              </a:rPr>
              <a:t>	</a:t>
            </a:r>
            <a:r>
              <a:rPr lang="en-US" sz="1200" i="0" dirty="0">
                <a:solidFill>
                  <a:srgbClr val="000000"/>
                </a:solidFill>
                <a:effectLst/>
                <a:latin typeface="Times New Roman" panose="02020603050405020304" pitchFamily="18" charset="0"/>
                <a:cs typeface="Times New Roman" panose="02020603050405020304" pitchFamily="18" charset="0"/>
              </a:rPr>
              <a:t>a. Centralized database for secure storage of employee data.</a:t>
            </a:r>
          </a:p>
          <a:p>
            <a:pPr marL="120015" indent="0" algn="just">
              <a:buClrTx/>
              <a:buNone/>
            </a:pPr>
            <a:r>
              <a:rPr lang="en-US" sz="1200" i="0" dirty="0">
                <a:solidFill>
                  <a:srgbClr val="000000"/>
                </a:solidFill>
                <a:effectLst/>
                <a:latin typeface="Times New Roman" panose="02020603050405020304" pitchFamily="18" charset="0"/>
                <a:cs typeface="Times New Roman" panose="02020603050405020304" pitchFamily="18" charset="0"/>
              </a:rPr>
              <a:t>	b. Database management system for efficient data retrieval.</a:t>
            </a:r>
          </a:p>
          <a:p>
            <a:pPr marL="120015" indent="0" algn="just">
              <a:buClrTx/>
              <a:buNone/>
            </a:pPr>
            <a:r>
              <a:rPr lang="en-US" sz="1200" b="1" i="0" dirty="0">
                <a:solidFill>
                  <a:srgbClr val="000000"/>
                </a:solidFill>
                <a:effectLst/>
                <a:latin typeface="Times New Roman" panose="02020603050405020304" pitchFamily="18" charset="0"/>
                <a:cs typeface="Times New Roman" panose="02020603050405020304" pitchFamily="18" charset="0"/>
              </a:rPr>
              <a:t>3. Application Logic: -</a:t>
            </a:r>
          </a:p>
          <a:p>
            <a:pPr marL="120015" indent="0" algn="just">
              <a:buClrTx/>
              <a:buNone/>
            </a:pPr>
            <a:r>
              <a:rPr lang="en-US" sz="1200" i="0" dirty="0">
                <a:solidFill>
                  <a:srgbClr val="000000"/>
                </a:solidFill>
                <a:effectLst/>
                <a:latin typeface="Times New Roman" panose="02020603050405020304" pitchFamily="18" charset="0"/>
                <a:cs typeface="Times New Roman" panose="02020603050405020304" pitchFamily="18" charset="0"/>
              </a:rPr>
              <a:t>	a. Employee Onboarding: Digital forms and document submission.</a:t>
            </a:r>
          </a:p>
          <a:p>
            <a:pPr marL="120015" indent="0" algn="just">
              <a:buClrTx/>
              <a:buNone/>
            </a:pPr>
            <a:r>
              <a:rPr lang="en-US" sz="1200" i="0" dirty="0">
                <a:solidFill>
                  <a:srgbClr val="000000"/>
                </a:solidFill>
                <a:effectLst/>
                <a:latin typeface="Times New Roman" panose="02020603050405020304" pitchFamily="18" charset="0"/>
                <a:cs typeface="Times New Roman" panose="02020603050405020304" pitchFamily="18" charset="0"/>
              </a:rPr>
              <a:t>	b. Attendance Tracking &amp; Performance Records</a:t>
            </a:r>
          </a:p>
          <a:p>
            <a:pPr marL="120015" indent="0" algn="just">
              <a:buClrTx/>
              <a:buNone/>
            </a:pPr>
            <a:r>
              <a:rPr lang="en-US" sz="1200" i="0" dirty="0">
                <a:solidFill>
                  <a:srgbClr val="000000"/>
                </a:solidFill>
                <a:effectLst/>
                <a:latin typeface="Times New Roman" panose="02020603050405020304" pitchFamily="18" charset="0"/>
                <a:cs typeface="Times New Roman" panose="02020603050405020304" pitchFamily="18" charset="0"/>
              </a:rPr>
              <a:t>	c. Performance Management: Goal setting, feedback mechanisms.</a:t>
            </a:r>
          </a:p>
          <a:p>
            <a:pPr marL="120015" indent="0" algn="just">
              <a:buClrTx/>
              <a:buNone/>
            </a:pPr>
            <a:r>
              <a:rPr lang="en-US" sz="1200" i="0" dirty="0">
                <a:solidFill>
                  <a:srgbClr val="000000"/>
                </a:solidFill>
                <a:effectLst/>
                <a:latin typeface="Times New Roman" panose="02020603050405020304" pitchFamily="18" charset="0"/>
                <a:cs typeface="Times New Roman" panose="02020603050405020304" pitchFamily="18" charset="0"/>
              </a:rPr>
              <a:t>	d. Employee Self-Service: Leave requests and personal information.</a:t>
            </a:r>
          </a:p>
          <a:p>
            <a:pPr marL="274320" lvl="0" indent="-177800" algn="just" rtl="0">
              <a:lnSpc>
                <a:spcPct val="100000"/>
              </a:lnSpc>
              <a:spcBef>
                <a:spcPts val="320"/>
              </a:spcBef>
              <a:spcAft>
                <a:spcPts val="0"/>
              </a:spcAft>
              <a:buSzPts val="1520"/>
              <a:buNone/>
            </a:pPr>
            <a:r>
              <a:rPr lang="en-US" sz="1200" b="1" dirty="0">
                <a:solidFill>
                  <a:srgbClr val="000000"/>
                </a:solidFill>
                <a:latin typeface="Times New Roman" panose="02020603050405020304" pitchFamily="18" charset="0"/>
                <a:ea typeface="Times New Roman"/>
                <a:cs typeface="Times New Roman" panose="02020603050405020304" pitchFamily="18" charset="0"/>
                <a:sym typeface="Times New Roman"/>
              </a:rPr>
              <a:t>4. Technologies Used: -</a:t>
            </a:r>
          </a:p>
          <a:p>
            <a:pPr marL="274320" lvl="0" indent="-177800" algn="just" rtl="0">
              <a:lnSpc>
                <a:spcPct val="100000"/>
              </a:lnSpc>
              <a:spcBef>
                <a:spcPts val="320"/>
              </a:spcBef>
              <a:spcAft>
                <a:spcPts val="0"/>
              </a:spcAft>
              <a:buSzPts val="1520"/>
              <a:buNone/>
            </a:pPr>
            <a:r>
              <a:rPr lang="en-US" sz="1200" b="1" dirty="0">
                <a:solidFill>
                  <a:srgbClr val="000000"/>
                </a:solidFill>
                <a:latin typeface="Times New Roman" panose="02020603050405020304" pitchFamily="18" charset="0"/>
                <a:ea typeface="Times New Roman"/>
                <a:cs typeface="Times New Roman" panose="02020603050405020304" pitchFamily="18" charset="0"/>
                <a:sym typeface="Times New Roman"/>
              </a:rPr>
              <a:t>		</a:t>
            </a:r>
            <a:r>
              <a:rPr lang="en-US" sz="1200" dirty="0">
                <a:solidFill>
                  <a:srgbClr val="000000"/>
                </a:solidFill>
                <a:latin typeface="Times New Roman" panose="02020603050405020304" pitchFamily="18" charset="0"/>
                <a:ea typeface="Times New Roman"/>
                <a:cs typeface="Times New Roman" panose="02020603050405020304" pitchFamily="18" charset="0"/>
                <a:sym typeface="Times New Roman"/>
              </a:rPr>
              <a:t>a. Frontend: Python</a:t>
            </a:r>
          </a:p>
          <a:p>
            <a:pPr marL="274320" lvl="0" indent="-177800" algn="just" rtl="0">
              <a:lnSpc>
                <a:spcPct val="100000"/>
              </a:lnSpc>
              <a:spcBef>
                <a:spcPts val="320"/>
              </a:spcBef>
              <a:spcAft>
                <a:spcPts val="0"/>
              </a:spcAft>
              <a:buSzPts val="1520"/>
              <a:buNone/>
            </a:pPr>
            <a:r>
              <a:rPr lang="en-US" sz="1200" dirty="0">
                <a:solidFill>
                  <a:srgbClr val="000000"/>
                </a:solidFill>
                <a:latin typeface="Times New Roman" panose="02020603050405020304" pitchFamily="18" charset="0"/>
                <a:ea typeface="Times New Roman"/>
                <a:cs typeface="Times New Roman" panose="02020603050405020304" pitchFamily="18" charset="0"/>
                <a:sym typeface="Times New Roman"/>
              </a:rPr>
              <a:t>		b. Backend: Python</a:t>
            </a:r>
          </a:p>
          <a:p>
            <a:pPr marL="274320" lvl="0" indent="-177800" algn="just" rtl="0">
              <a:lnSpc>
                <a:spcPct val="100000"/>
              </a:lnSpc>
              <a:spcBef>
                <a:spcPts val="320"/>
              </a:spcBef>
              <a:spcAft>
                <a:spcPts val="0"/>
              </a:spcAft>
              <a:buSzPts val="1520"/>
              <a:buNone/>
            </a:pPr>
            <a:r>
              <a:rPr lang="en-US" sz="1200" dirty="0">
                <a:solidFill>
                  <a:srgbClr val="000000"/>
                </a:solidFill>
                <a:latin typeface="Times New Roman" panose="02020603050405020304" pitchFamily="18" charset="0"/>
                <a:ea typeface="Times New Roman"/>
                <a:cs typeface="Times New Roman" panose="02020603050405020304" pitchFamily="18" charset="0"/>
                <a:sym typeface="Times New Roman"/>
              </a:rPr>
              <a:t>		c. Database: Firebase</a:t>
            </a:r>
          </a:p>
          <a:p>
            <a:pPr marL="274320" lvl="0" indent="-177800" algn="just" rtl="0">
              <a:lnSpc>
                <a:spcPct val="100000"/>
              </a:lnSpc>
              <a:spcBef>
                <a:spcPts val="320"/>
              </a:spcBef>
              <a:spcAft>
                <a:spcPts val="0"/>
              </a:spcAft>
              <a:buSzPts val="1520"/>
              <a:buNone/>
            </a:pPr>
            <a:endParaRPr sz="1200" b="1" dirty="0">
              <a:solidFill>
                <a:srgbClr val="000000"/>
              </a:solidFill>
              <a:latin typeface="Times New Roman" panose="02020603050405020304" pitchFamily="18" charset="0"/>
              <a:ea typeface="Times New Roman"/>
              <a:cs typeface="Times New Roman" panose="02020603050405020304" pitchFamily="18" charset="0"/>
              <a:sym typeface="Times New Roman"/>
            </a:endParaRPr>
          </a:p>
          <a:p>
            <a:pPr marL="274320" lvl="0" indent="-177800" algn="just" rtl="0">
              <a:lnSpc>
                <a:spcPct val="100000"/>
              </a:lnSpc>
              <a:spcBef>
                <a:spcPts val="320"/>
              </a:spcBef>
              <a:spcAft>
                <a:spcPts val="0"/>
              </a:spcAft>
              <a:buSzPts val="1520"/>
              <a:buNone/>
            </a:pPr>
            <a:endParaRPr sz="1200" b="1" dirty="0">
              <a:solidFill>
                <a:srgbClr val="000000"/>
              </a:solidFill>
              <a:latin typeface="Times New Roman" panose="02020603050405020304" pitchFamily="18" charset="0"/>
              <a:ea typeface="Times New Roman"/>
              <a:cs typeface="Times New Roman" panose="02020603050405020304" pitchFamily="18" charset="0"/>
              <a:sym typeface="Times New Roman"/>
            </a:endParaRPr>
          </a:p>
          <a:p>
            <a:pPr marL="274320" lvl="0" indent="-177800" algn="just" rtl="0">
              <a:lnSpc>
                <a:spcPct val="100000"/>
              </a:lnSpc>
              <a:spcBef>
                <a:spcPts val="320"/>
              </a:spcBef>
              <a:spcAft>
                <a:spcPts val="0"/>
              </a:spcAft>
              <a:buSzPts val="1520"/>
              <a:buFont typeface="Arial"/>
              <a:buNone/>
            </a:pPr>
            <a:endParaRPr sz="1200" b="1" dirty="0">
              <a:solidFill>
                <a:srgbClr val="000000"/>
              </a:solidFill>
              <a:latin typeface="Times New Roman" panose="02020603050405020304" pitchFamily="18" charset="0"/>
              <a:ea typeface="Times New Roman"/>
              <a:cs typeface="Times New Roman" panose="02020603050405020304" pitchFamily="18" charset="0"/>
              <a:sym typeface="Times New Roman"/>
            </a:endParaRPr>
          </a:p>
        </p:txBody>
      </p:sp>
    </p:spTree>
    <p:extLst>
      <p:ext uri="{BB962C8B-B14F-4D97-AF65-F5344CB8AC3E}">
        <p14:creationId xmlns:p14="http://schemas.microsoft.com/office/powerpoint/2010/main" val="4082898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B1F4E359-5386-185F-6C81-93F25965CF7A}"/>
            </a:ext>
          </a:extLst>
        </p:cNvPr>
        <p:cNvGrpSpPr/>
        <p:nvPr/>
      </p:nvGrpSpPr>
      <p:grpSpPr>
        <a:xfrm>
          <a:off x="0" y="0"/>
          <a:ext cx="0" cy="0"/>
          <a:chOff x="0" y="0"/>
          <a:chExt cx="0" cy="0"/>
        </a:xfrm>
      </p:grpSpPr>
      <p:sp>
        <p:nvSpPr>
          <p:cNvPr id="343" name="Google Shape;343;p2">
            <a:extLst>
              <a:ext uri="{FF2B5EF4-FFF2-40B4-BE49-F238E27FC236}">
                <a16:creationId xmlns:a16="http://schemas.microsoft.com/office/drawing/2014/main" id="{1C573B71-19E1-DD53-3767-750FDDB8D9C2}"/>
              </a:ext>
            </a:extLst>
          </p:cNvPr>
          <p:cNvSpPr txBox="1">
            <a:spLocks noGrp="1"/>
          </p:cNvSpPr>
          <p:nvPr>
            <p:ph type="body" idx="1"/>
          </p:nvPr>
        </p:nvSpPr>
        <p:spPr>
          <a:xfrm>
            <a:off x="0" y="730115"/>
            <a:ext cx="8229600" cy="3372406"/>
          </a:xfrm>
          <a:prstGeom prst="rect">
            <a:avLst/>
          </a:prstGeom>
          <a:noFill/>
          <a:ln>
            <a:noFill/>
          </a:ln>
        </p:spPr>
        <p:txBody>
          <a:bodyPr spcFirstLastPara="1" wrap="square" lIns="91425" tIns="45700" rIns="91425" bIns="45700" anchor="t" anchorCtr="0">
            <a:noAutofit/>
          </a:bodyPr>
          <a:lstStyle/>
          <a:p>
            <a:pPr marL="274320" lvl="0" indent="-274320" algn="l" rtl="0">
              <a:lnSpc>
                <a:spcPct val="100000"/>
              </a:lnSpc>
              <a:spcBef>
                <a:spcPts val="0"/>
              </a:spcBef>
              <a:spcAft>
                <a:spcPts val="0"/>
              </a:spcAft>
              <a:buSzPts val="1140"/>
              <a:buChar char="⚫"/>
            </a:pPr>
            <a:endParaRPr sz="1600" dirty="0">
              <a:latin typeface="Times New Roman" panose="02020603050405020304" pitchFamily="18" charset="0"/>
              <a:cs typeface="Times New Roman" panose="02020603050405020304" pitchFamily="18" charset="0"/>
            </a:endParaRPr>
          </a:p>
          <a:p>
            <a:pPr marL="274320" lvl="0" indent="-274320" algn="l" rtl="0">
              <a:lnSpc>
                <a:spcPct val="100000"/>
              </a:lnSpc>
              <a:spcBef>
                <a:spcPts val="240"/>
              </a:spcBef>
              <a:spcAft>
                <a:spcPts val="0"/>
              </a:spcAft>
              <a:buSzPts val="1140"/>
              <a:buChar char="⚫"/>
            </a:pPr>
            <a:r>
              <a:rPr lang="en-US" sz="1600" b="1" dirty="0">
                <a:latin typeface="Times New Roman" panose="02020603050405020304" pitchFamily="18" charset="0"/>
                <a:ea typeface="Times New Roman"/>
                <a:cs typeface="Times New Roman" panose="02020603050405020304" pitchFamily="18" charset="0"/>
                <a:sym typeface="Times New Roman"/>
              </a:rPr>
              <a:t>Data Flow Diagram Level 0 </a:t>
            </a:r>
            <a:endParaRPr sz="1600" dirty="0">
              <a:latin typeface="Times New Roman" panose="02020603050405020304" pitchFamily="18" charset="0"/>
              <a:cs typeface="Times New Roman" panose="02020603050405020304" pitchFamily="18" charset="0"/>
            </a:endParaRPr>
          </a:p>
          <a:p>
            <a:pPr marL="274320" lvl="0" indent="-177800" algn="l" rtl="0">
              <a:lnSpc>
                <a:spcPct val="100000"/>
              </a:lnSpc>
              <a:spcBef>
                <a:spcPts val="320"/>
              </a:spcBef>
              <a:spcAft>
                <a:spcPts val="0"/>
              </a:spcAft>
              <a:buSzPts val="1520"/>
              <a:buNone/>
            </a:pPr>
            <a:endParaRPr sz="1600" b="1" dirty="0">
              <a:latin typeface="Times New Roman" panose="02020603050405020304" pitchFamily="18" charset="0"/>
              <a:ea typeface="Times New Roman"/>
              <a:cs typeface="Times New Roman" panose="02020603050405020304" pitchFamily="18" charset="0"/>
              <a:sym typeface="Times New Roman"/>
            </a:endParaRPr>
          </a:p>
          <a:p>
            <a:pPr marL="274320" lvl="0" indent="-177800" algn="l" rtl="0">
              <a:lnSpc>
                <a:spcPct val="100000"/>
              </a:lnSpc>
              <a:spcBef>
                <a:spcPts val="320"/>
              </a:spcBef>
              <a:spcAft>
                <a:spcPts val="0"/>
              </a:spcAft>
              <a:buSzPts val="1520"/>
              <a:buNone/>
            </a:pPr>
            <a:endParaRPr sz="1600" b="1" dirty="0">
              <a:latin typeface="Times New Roman" panose="02020603050405020304" pitchFamily="18" charset="0"/>
              <a:ea typeface="Times New Roman"/>
              <a:cs typeface="Times New Roman" panose="02020603050405020304" pitchFamily="18" charset="0"/>
              <a:sym typeface="Times New Roman"/>
            </a:endParaRPr>
          </a:p>
          <a:p>
            <a:pPr marL="274320" lvl="0" indent="-177800" algn="l" rtl="0">
              <a:lnSpc>
                <a:spcPct val="100000"/>
              </a:lnSpc>
              <a:spcBef>
                <a:spcPts val="320"/>
              </a:spcBef>
              <a:spcAft>
                <a:spcPts val="0"/>
              </a:spcAft>
              <a:buSzPts val="1520"/>
              <a:buFont typeface="Arial"/>
              <a:buNone/>
            </a:pPr>
            <a:endParaRPr sz="1600" b="1" dirty="0">
              <a:latin typeface="Times New Roman" panose="02020603050405020304" pitchFamily="18" charset="0"/>
              <a:ea typeface="Times New Roman"/>
              <a:cs typeface="Times New Roman" panose="02020603050405020304" pitchFamily="18" charset="0"/>
              <a:sym typeface="Times New Roman"/>
            </a:endParaRPr>
          </a:p>
        </p:txBody>
      </p:sp>
      <p:pic>
        <p:nvPicPr>
          <p:cNvPr id="3" name="Picture 2" descr="A screenshot of a computer screen&#10;&#10;Description automatically generated">
            <a:extLst>
              <a:ext uri="{FF2B5EF4-FFF2-40B4-BE49-F238E27FC236}">
                <a16:creationId xmlns:a16="http://schemas.microsoft.com/office/drawing/2014/main" id="{ADE0C68F-F47F-4997-26B1-37CCD38129C0}"/>
              </a:ext>
            </a:extLst>
          </p:cNvPr>
          <p:cNvPicPr>
            <a:picLocks noChangeAspect="1"/>
          </p:cNvPicPr>
          <p:nvPr/>
        </p:nvPicPr>
        <p:blipFill>
          <a:blip r:embed="rId3"/>
          <a:stretch>
            <a:fillRect/>
          </a:stretch>
        </p:blipFill>
        <p:spPr>
          <a:xfrm>
            <a:off x="2705253" y="792305"/>
            <a:ext cx="5724525" cy="3248025"/>
          </a:xfrm>
          <a:prstGeom prst="rect">
            <a:avLst/>
          </a:prstGeom>
        </p:spPr>
      </p:pic>
    </p:spTree>
    <p:extLst>
      <p:ext uri="{BB962C8B-B14F-4D97-AF65-F5344CB8AC3E}">
        <p14:creationId xmlns:p14="http://schemas.microsoft.com/office/powerpoint/2010/main" val="15205103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166E5E85-ED95-DF98-F238-F1C4EF6C6A59}"/>
            </a:ext>
          </a:extLst>
        </p:cNvPr>
        <p:cNvGrpSpPr/>
        <p:nvPr/>
      </p:nvGrpSpPr>
      <p:grpSpPr>
        <a:xfrm>
          <a:off x="0" y="0"/>
          <a:ext cx="0" cy="0"/>
          <a:chOff x="0" y="0"/>
          <a:chExt cx="0" cy="0"/>
        </a:xfrm>
      </p:grpSpPr>
      <p:sp>
        <p:nvSpPr>
          <p:cNvPr id="343" name="Google Shape;343;p2">
            <a:extLst>
              <a:ext uri="{FF2B5EF4-FFF2-40B4-BE49-F238E27FC236}">
                <a16:creationId xmlns:a16="http://schemas.microsoft.com/office/drawing/2014/main" id="{2BAD1D44-1853-46DB-6FE0-4452538848EE}"/>
              </a:ext>
            </a:extLst>
          </p:cNvPr>
          <p:cNvSpPr txBox="1">
            <a:spLocks noGrp="1"/>
          </p:cNvSpPr>
          <p:nvPr>
            <p:ph type="body" idx="1"/>
          </p:nvPr>
        </p:nvSpPr>
        <p:spPr>
          <a:xfrm>
            <a:off x="0" y="730115"/>
            <a:ext cx="8229600" cy="3372406"/>
          </a:xfrm>
          <a:prstGeom prst="rect">
            <a:avLst/>
          </a:prstGeom>
          <a:noFill/>
          <a:ln>
            <a:noFill/>
          </a:ln>
        </p:spPr>
        <p:txBody>
          <a:bodyPr spcFirstLastPara="1" wrap="square" lIns="91425" tIns="45700" rIns="91425" bIns="45700" anchor="t" anchorCtr="0">
            <a:noAutofit/>
          </a:bodyPr>
          <a:lstStyle/>
          <a:p>
            <a:pPr marL="274320" lvl="0" indent="-274320" algn="l" rtl="0">
              <a:lnSpc>
                <a:spcPct val="100000"/>
              </a:lnSpc>
              <a:spcBef>
                <a:spcPts val="0"/>
              </a:spcBef>
              <a:spcAft>
                <a:spcPts val="0"/>
              </a:spcAft>
              <a:buSzPts val="1140"/>
              <a:buChar char="⚫"/>
            </a:pPr>
            <a:endParaRPr sz="1600" dirty="0">
              <a:latin typeface="Times New Roman" panose="02020603050405020304" pitchFamily="18" charset="0"/>
              <a:cs typeface="Times New Roman" panose="02020603050405020304" pitchFamily="18" charset="0"/>
            </a:endParaRPr>
          </a:p>
          <a:p>
            <a:pPr marL="274320" lvl="0" indent="-274320" algn="l" rtl="0">
              <a:lnSpc>
                <a:spcPct val="100000"/>
              </a:lnSpc>
              <a:spcBef>
                <a:spcPts val="240"/>
              </a:spcBef>
              <a:spcAft>
                <a:spcPts val="0"/>
              </a:spcAft>
              <a:buSzPts val="1140"/>
              <a:buChar char="⚫"/>
            </a:pPr>
            <a:r>
              <a:rPr lang="en-US" sz="1600" b="1" dirty="0">
                <a:latin typeface="Times New Roman" panose="02020603050405020304" pitchFamily="18" charset="0"/>
                <a:ea typeface="Times New Roman"/>
                <a:cs typeface="Times New Roman" panose="02020603050405020304" pitchFamily="18" charset="0"/>
                <a:sym typeface="Times New Roman"/>
              </a:rPr>
              <a:t>Data Flow Diagram Level 1 </a:t>
            </a:r>
            <a:endParaRPr sz="1600" dirty="0">
              <a:latin typeface="Times New Roman" panose="02020603050405020304" pitchFamily="18" charset="0"/>
              <a:cs typeface="Times New Roman" panose="02020603050405020304" pitchFamily="18" charset="0"/>
            </a:endParaRPr>
          </a:p>
          <a:p>
            <a:pPr marL="274320" lvl="0" indent="-177800" algn="l" rtl="0">
              <a:lnSpc>
                <a:spcPct val="100000"/>
              </a:lnSpc>
              <a:spcBef>
                <a:spcPts val="320"/>
              </a:spcBef>
              <a:spcAft>
                <a:spcPts val="0"/>
              </a:spcAft>
              <a:buSzPts val="1520"/>
              <a:buNone/>
            </a:pPr>
            <a:endParaRPr sz="1600" b="1" dirty="0">
              <a:latin typeface="Times New Roman" panose="02020603050405020304" pitchFamily="18" charset="0"/>
              <a:ea typeface="Times New Roman"/>
              <a:cs typeface="Times New Roman" panose="02020603050405020304" pitchFamily="18" charset="0"/>
              <a:sym typeface="Times New Roman"/>
            </a:endParaRPr>
          </a:p>
          <a:p>
            <a:pPr marL="274320" lvl="0" indent="-177800" algn="l" rtl="0">
              <a:lnSpc>
                <a:spcPct val="100000"/>
              </a:lnSpc>
              <a:spcBef>
                <a:spcPts val="320"/>
              </a:spcBef>
              <a:spcAft>
                <a:spcPts val="0"/>
              </a:spcAft>
              <a:buSzPts val="1520"/>
              <a:buNone/>
            </a:pPr>
            <a:endParaRPr sz="1600" b="1" dirty="0">
              <a:latin typeface="Times New Roman" panose="02020603050405020304" pitchFamily="18" charset="0"/>
              <a:ea typeface="Times New Roman"/>
              <a:cs typeface="Times New Roman" panose="02020603050405020304" pitchFamily="18" charset="0"/>
              <a:sym typeface="Times New Roman"/>
            </a:endParaRPr>
          </a:p>
          <a:p>
            <a:pPr marL="274320" lvl="0" indent="-177800" algn="l" rtl="0">
              <a:lnSpc>
                <a:spcPct val="100000"/>
              </a:lnSpc>
              <a:spcBef>
                <a:spcPts val="320"/>
              </a:spcBef>
              <a:spcAft>
                <a:spcPts val="0"/>
              </a:spcAft>
              <a:buSzPts val="1520"/>
              <a:buFont typeface="Arial"/>
              <a:buNone/>
            </a:pPr>
            <a:endParaRPr sz="1600" b="1" dirty="0">
              <a:latin typeface="Times New Roman" panose="02020603050405020304" pitchFamily="18" charset="0"/>
              <a:ea typeface="Times New Roman"/>
              <a:cs typeface="Times New Roman" panose="02020603050405020304" pitchFamily="18" charset="0"/>
              <a:sym typeface="Times New Roman"/>
            </a:endParaRPr>
          </a:p>
        </p:txBody>
      </p:sp>
      <p:pic>
        <p:nvPicPr>
          <p:cNvPr id="4" name="Picture 3" descr="A diagram of a computer&#10;&#10;Description automatically generated">
            <a:extLst>
              <a:ext uri="{FF2B5EF4-FFF2-40B4-BE49-F238E27FC236}">
                <a16:creationId xmlns:a16="http://schemas.microsoft.com/office/drawing/2014/main" id="{7E9F1C86-A48B-F5AE-E915-0A2D1DBD2085}"/>
              </a:ext>
            </a:extLst>
          </p:cNvPr>
          <p:cNvPicPr>
            <a:picLocks noChangeAspect="1"/>
          </p:cNvPicPr>
          <p:nvPr/>
        </p:nvPicPr>
        <p:blipFill>
          <a:blip r:embed="rId3"/>
          <a:stretch>
            <a:fillRect/>
          </a:stretch>
        </p:blipFill>
        <p:spPr>
          <a:xfrm>
            <a:off x="2687894" y="1268555"/>
            <a:ext cx="5715000" cy="2295525"/>
          </a:xfrm>
          <a:prstGeom prst="rect">
            <a:avLst/>
          </a:prstGeom>
        </p:spPr>
      </p:pic>
    </p:spTree>
    <p:extLst>
      <p:ext uri="{BB962C8B-B14F-4D97-AF65-F5344CB8AC3E}">
        <p14:creationId xmlns:p14="http://schemas.microsoft.com/office/powerpoint/2010/main" val="12484606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A5C79D73-F107-DC74-198F-537D23C0E88A}"/>
            </a:ext>
          </a:extLst>
        </p:cNvPr>
        <p:cNvGrpSpPr/>
        <p:nvPr/>
      </p:nvGrpSpPr>
      <p:grpSpPr>
        <a:xfrm>
          <a:off x="0" y="0"/>
          <a:ext cx="0" cy="0"/>
          <a:chOff x="0" y="0"/>
          <a:chExt cx="0" cy="0"/>
        </a:xfrm>
      </p:grpSpPr>
      <p:sp>
        <p:nvSpPr>
          <p:cNvPr id="343" name="Google Shape;343;p2">
            <a:extLst>
              <a:ext uri="{FF2B5EF4-FFF2-40B4-BE49-F238E27FC236}">
                <a16:creationId xmlns:a16="http://schemas.microsoft.com/office/drawing/2014/main" id="{EAC68B61-C98E-726F-57AA-0AEE95F85970}"/>
              </a:ext>
            </a:extLst>
          </p:cNvPr>
          <p:cNvSpPr txBox="1">
            <a:spLocks noGrp="1"/>
          </p:cNvSpPr>
          <p:nvPr>
            <p:ph type="body" idx="1"/>
          </p:nvPr>
        </p:nvSpPr>
        <p:spPr>
          <a:xfrm>
            <a:off x="0" y="730115"/>
            <a:ext cx="8229600" cy="3372406"/>
          </a:xfrm>
          <a:prstGeom prst="rect">
            <a:avLst/>
          </a:prstGeom>
          <a:noFill/>
          <a:ln>
            <a:noFill/>
          </a:ln>
        </p:spPr>
        <p:txBody>
          <a:bodyPr spcFirstLastPara="1" wrap="square" lIns="91425" tIns="45700" rIns="91425" bIns="45700" anchor="t" anchorCtr="0">
            <a:noAutofit/>
          </a:bodyPr>
          <a:lstStyle/>
          <a:p>
            <a:pPr marL="274320" lvl="0" indent="-274320" algn="l" rtl="0">
              <a:lnSpc>
                <a:spcPct val="100000"/>
              </a:lnSpc>
              <a:spcBef>
                <a:spcPts val="0"/>
              </a:spcBef>
              <a:spcAft>
                <a:spcPts val="0"/>
              </a:spcAft>
              <a:buSzPts val="1140"/>
              <a:buChar char="⚫"/>
            </a:pPr>
            <a:endParaRPr sz="1600" dirty="0">
              <a:latin typeface="Times New Roman" panose="02020603050405020304" pitchFamily="18" charset="0"/>
              <a:cs typeface="Times New Roman" panose="02020603050405020304" pitchFamily="18" charset="0"/>
            </a:endParaRPr>
          </a:p>
          <a:p>
            <a:pPr marL="274320" lvl="0" indent="-274320" algn="l" rtl="0">
              <a:lnSpc>
                <a:spcPct val="100000"/>
              </a:lnSpc>
              <a:spcBef>
                <a:spcPts val="240"/>
              </a:spcBef>
              <a:spcAft>
                <a:spcPts val="0"/>
              </a:spcAft>
              <a:buSzPts val="1140"/>
              <a:buChar char="⚫"/>
            </a:pPr>
            <a:r>
              <a:rPr lang="en-IN" sz="1600" b="1" dirty="0">
                <a:latin typeface="Times New Roman" panose="02020603050405020304" pitchFamily="18" charset="0"/>
                <a:cs typeface="Times New Roman" panose="02020603050405020304" pitchFamily="18" charset="0"/>
                <a:sym typeface="Times New Roman"/>
              </a:rPr>
              <a:t>Activity Diagram</a:t>
            </a:r>
            <a:endParaRPr sz="1600" dirty="0">
              <a:latin typeface="Times New Roman" panose="02020603050405020304" pitchFamily="18" charset="0"/>
              <a:cs typeface="Times New Roman" panose="02020603050405020304" pitchFamily="18" charset="0"/>
            </a:endParaRPr>
          </a:p>
          <a:p>
            <a:pPr marL="274320" lvl="0" indent="-177800" algn="l" rtl="0">
              <a:lnSpc>
                <a:spcPct val="100000"/>
              </a:lnSpc>
              <a:spcBef>
                <a:spcPts val="320"/>
              </a:spcBef>
              <a:spcAft>
                <a:spcPts val="0"/>
              </a:spcAft>
              <a:buSzPts val="1520"/>
              <a:buNone/>
            </a:pPr>
            <a:endParaRPr sz="1600" b="1" dirty="0">
              <a:latin typeface="Times New Roman" panose="02020603050405020304" pitchFamily="18" charset="0"/>
              <a:ea typeface="Times New Roman"/>
              <a:cs typeface="Times New Roman" panose="02020603050405020304" pitchFamily="18" charset="0"/>
              <a:sym typeface="Times New Roman"/>
            </a:endParaRPr>
          </a:p>
          <a:p>
            <a:pPr marL="274320" lvl="0" indent="-177800" algn="l" rtl="0">
              <a:lnSpc>
                <a:spcPct val="100000"/>
              </a:lnSpc>
              <a:spcBef>
                <a:spcPts val="320"/>
              </a:spcBef>
              <a:spcAft>
                <a:spcPts val="0"/>
              </a:spcAft>
              <a:buSzPts val="1520"/>
              <a:buNone/>
            </a:pPr>
            <a:endParaRPr sz="1600" b="1" dirty="0">
              <a:latin typeface="Times New Roman" panose="02020603050405020304" pitchFamily="18" charset="0"/>
              <a:ea typeface="Times New Roman"/>
              <a:cs typeface="Times New Roman" panose="02020603050405020304" pitchFamily="18" charset="0"/>
              <a:sym typeface="Times New Roman"/>
            </a:endParaRPr>
          </a:p>
          <a:p>
            <a:pPr marL="274320" lvl="0" indent="-177800" algn="l" rtl="0">
              <a:lnSpc>
                <a:spcPct val="100000"/>
              </a:lnSpc>
              <a:spcBef>
                <a:spcPts val="320"/>
              </a:spcBef>
              <a:spcAft>
                <a:spcPts val="0"/>
              </a:spcAft>
              <a:buSzPts val="1520"/>
              <a:buFont typeface="Arial"/>
              <a:buNone/>
            </a:pPr>
            <a:endParaRPr sz="1600" b="1" dirty="0">
              <a:latin typeface="Times New Roman" panose="02020603050405020304" pitchFamily="18" charset="0"/>
              <a:ea typeface="Times New Roman"/>
              <a:cs typeface="Times New Roman" panose="02020603050405020304" pitchFamily="18" charset="0"/>
              <a:sym typeface="Times New Roman"/>
            </a:endParaRPr>
          </a:p>
        </p:txBody>
      </p:sp>
      <p:pic>
        <p:nvPicPr>
          <p:cNvPr id="3" name="Picture 2" descr="A screenshot of a computer screen&#10;&#10;Description automatically generated">
            <a:extLst>
              <a:ext uri="{FF2B5EF4-FFF2-40B4-BE49-F238E27FC236}">
                <a16:creationId xmlns:a16="http://schemas.microsoft.com/office/drawing/2014/main" id="{E3315BD1-0D81-37BD-2BAF-7A68504E81D9}"/>
              </a:ext>
            </a:extLst>
          </p:cNvPr>
          <p:cNvPicPr>
            <a:picLocks noChangeAspect="1"/>
          </p:cNvPicPr>
          <p:nvPr/>
        </p:nvPicPr>
        <p:blipFill>
          <a:blip r:embed="rId3"/>
          <a:stretch>
            <a:fillRect/>
          </a:stretch>
        </p:blipFill>
        <p:spPr>
          <a:xfrm>
            <a:off x="2561056" y="563551"/>
            <a:ext cx="2291163" cy="3961536"/>
          </a:xfrm>
          <a:prstGeom prst="rect">
            <a:avLst/>
          </a:prstGeom>
        </p:spPr>
      </p:pic>
    </p:spTree>
    <p:extLst>
      <p:ext uri="{BB962C8B-B14F-4D97-AF65-F5344CB8AC3E}">
        <p14:creationId xmlns:p14="http://schemas.microsoft.com/office/powerpoint/2010/main" val="11258626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3" name="Google Shape;343;p2"/>
          <p:cNvSpPr txBox="1">
            <a:spLocks noGrp="1"/>
          </p:cNvSpPr>
          <p:nvPr>
            <p:ph type="body" idx="1"/>
          </p:nvPr>
        </p:nvSpPr>
        <p:spPr>
          <a:xfrm>
            <a:off x="0" y="746741"/>
            <a:ext cx="8229600" cy="3372406"/>
          </a:xfrm>
          <a:prstGeom prst="rect">
            <a:avLst/>
          </a:prstGeom>
          <a:noFill/>
          <a:ln>
            <a:noFill/>
          </a:ln>
        </p:spPr>
        <p:txBody>
          <a:bodyPr spcFirstLastPara="1" wrap="square" lIns="91425" tIns="45700" rIns="91425" bIns="45700" anchor="t" anchorCtr="0">
            <a:noAutofit/>
          </a:bodyPr>
          <a:lstStyle/>
          <a:p>
            <a:pPr marL="274320" lvl="0" indent="-274320" algn="l" rtl="0">
              <a:lnSpc>
                <a:spcPct val="100000"/>
              </a:lnSpc>
              <a:spcBef>
                <a:spcPts val="240"/>
              </a:spcBef>
              <a:spcAft>
                <a:spcPts val="0"/>
              </a:spcAft>
              <a:buSzPts val="1140"/>
              <a:buChar char="⚫"/>
            </a:pPr>
            <a:r>
              <a:rPr lang="en-US" sz="1600" b="1" dirty="0">
                <a:latin typeface="Times New Roman"/>
                <a:ea typeface="Times New Roman"/>
                <a:cs typeface="Times New Roman"/>
                <a:sym typeface="Times New Roman"/>
              </a:rPr>
              <a:t>Implementation Details/ Screenshots of GUI</a:t>
            </a:r>
            <a:endParaRPr sz="1600" dirty="0"/>
          </a:p>
          <a:p>
            <a:pPr marL="274320" lvl="0" indent="-201930" algn="l" rtl="0">
              <a:lnSpc>
                <a:spcPct val="100000"/>
              </a:lnSpc>
              <a:spcBef>
                <a:spcPts val="240"/>
              </a:spcBef>
              <a:spcAft>
                <a:spcPts val="0"/>
              </a:spcAft>
              <a:buSzPts val="1140"/>
              <a:buNone/>
            </a:pPr>
            <a:endParaRPr lang="en-IN" sz="1600" b="1" dirty="0">
              <a:latin typeface="Times New Roman"/>
              <a:ea typeface="Times New Roman"/>
              <a:cs typeface="Times New Roman"/>
              <a:sym typeface="Times New Roman"/>
            </a:endParaRPr>
          </a:p>
          <a:p>
            <a:pPr marL="274320" lvl="0" indent="-201930" algn="l" rtl="0">
              <a:lnSpc>
                <a:spcPct val="100000"/>
              </a:lnSpc>
              <a:spcBef>
                <a:spcPts val="240"/>
              </a:spcBef>
              <a:spcAft>
                <a:spcPts val="0"/>
              </a:spcAft>
              <a:buSzPts val="1140"/>
              <a:buNone/>
            </a:pPr>
            <a:endParaRPr sz="1600" b="1" dirty="0">
              <a:latin typeface="Times New Roman"/>
              <a:ea typeface="Times New Roman"/>
              <a:cs typeface="Times New Roman"/>
              <a:sym typeface="Times New Roman"/>
            </a:endParaRPr>
          </a:p>
          <a:p>
            <a:pPr marL="274320" lvl="0" indent="-177800" algn="l" rtl="0">
              <a:lnSpc>
                <a:spcPct val="100000"/>
              </a:lnSpc>
              <a:spcBef>
                <a:spcPts val="320"/>
              </a:spcBef>
              <a:spcAft>
                <a:spcPts val="0"/>
              </a:spcAft>
              <a:buSzPts val="1520"/>
              <a:buNone/>
            </a:pPr>
            <a:r>
              <a:rPr lang="en-US" sz="1600" dirty="0">
                <a:solidFill>
                  <a:srgbClr val="000000"/>
                </a:solidFill>
                <a:latin typeface="Times New Roman"/>
                <a:ea typeface="Times New Roman"/>
                <a:cs typeface="Times New Roman"/>
                <a:sym typeface="Times New Roman"/>
              </a:rPr>
              <a:t>Main Login:</a:t>
            </a:r>
          </a:p>
          <a:p>
            <a:pPr marL="274320" lvl="0" indent="-177800" algn="l" rtl="0">
              <a:lnSpc>
                <a:spcPct val="100000"/>
              </a:lnSpc>
              <a:spcBef>
                <a:spcPts val="320"/>
              </a:spcBef>
              <a:spcAft>
                <a:spcPts val="0"/>
              </a:spcAft>
              <a:buSzPts val="1520"/>
              <a:buNone/>
            </a:pPr>
            <a:r>
              <a:rPr lang="en-US" sz="1600" b="1" dirty="0">
                <a:latin typeface="Times New Roman"/>
                <a:ea typeface="Times New Roman"/>
                <a:cs typeface="Times New Roman"/>
                <a:sym typeface="Times New Roman"/>
              </a:rPr>
              <a:t> </a:t>
            </a:r>
          </a:p>
          <a:p>
            <a:pPr marL="274320" lvl="0" indent="-177800" algn="l" rtl="0">
              <a:lnSpc>
                <a:spcPct val="100000"/>
              </a:lnSpc>
              <a:spcBef>
                <a:spcPts val="320"/>
              </a:spcBef>
              <a:spcAft>
                <a:spcPts val="0"/>
              </a:spcAft>
              <a:buSzPts val="1520"/>
              <a:buNone/>
            </a:pPr>
            <a:endParaRPr lang="en-US" sz="1600" b="1" dirty="0">
              <a:latin typeface="Times New Roman"/>
              <a:ea typeface="Times New Roman"/>
              <a:cs typeface="Times New Roman"/>
              <a:sym typeface="Times New Roman"/>
            </a:endParaRPr>
          </a:p>
          <a:p>
            <a:pPr marL="274320" lvl="0" indent="-177800" algn="l" rtl="0">
              <a:lnSpc>
                <a:spcPct val="100000"/>
              </a:lnSpc>
              <a:spcBef>
                <a:spcPts val="320"/>
              </a:spcBef>
              <a:spcAft>
                <a:spcPts val="0"/>
              </a:spcAft>
              <a:buSzPts val="1520"/>
              <a:buNone/>
            </a:pPr>
            <a:endParaRPr lang="en-US" sz="1600" b="1" dirty="0">
              <a:latin typeface="Times New Roman"/>
              <a:ea typeface="Times New Roman"/>
              <a:cs typeface="Times New Roman"/>
              <a:sym typeface="Times New Roman"/>
            </a:endParaRPr>
          </a:p>
          <a:p>
            <a:pPr marL="274320" lvl="0" indent="-177800" algn="l" rtl="0">
              <a:lnSpc>
                <a:spcPct val="100000"/>
              </a:lnSpc>
              <a:spcBef>
                <a:spcPts val="320"/>
              </a:spcBef>
              <a:spcAft>
                <a:spcPts val="0"/>
              </a:spcAft>
              <a:buSzPts val="1520"/>
              <a:buNone/>
            </a:pPr>
            <a:endParaRPr lang="en-US" sz="1600" b="1" dirty="0">
              <a:latin typeface="Times New Roman"/>
              <a:ea typeface="Times New Roman"/>
              <a:cs typeface="Times New Roman"/>
              <a:sym typeface="Times New Roman"/>
            </a:endParaRPr>
          </a:p>
          <a:p>
            <a:pPr marL="274320" lvl="0" indent="-177800" algn="l" rtl="0">
              <a:lnSpc>
                <a:spcPct val="100000"/>
              </a:lnSpc>
              <a:spcBef>
                <a:spcPts val="320"/>
              </a:spcBef>
              <a:spcAft>
                <a:spcPts val="0"/>
              </a:spcAft>
              <a:buSzPts val="1520"/>
              <a:buNone/>
            </a:pPr>
            <a:r>
              <a:rPr lang="en-US" sz="1600" b="1" dirty="0">
                <a:latin typeface="Times New Roman"/>
                <a:ea typeface="Times New Roman"/>
                <a:cs typeface="Times New Roman"/>
                <a:sym typeface="Times New Roman"/>
              </a:rPr>
              <a:t> </a:t>
            </a:r>
            <a:endParaRPr sz="1600" b="1" dirty="0">
              <a:latin typeface="Times New Roman"/>
              <a:ea typeface="Times New Roman"/>
              <a:cs typeface="Times New Roman"/>
              <a:sym typeface="Times New Roman"/>
            </a:endParaRPr>
          </a:p>
        </p:txBody>
      </p:sp>
      <p:sp>
        <p:nvSpPr>
          <p:cNvPr id="8" name="TextBox 7">
            <a:extLst>
              <a:ext uri="{FF2B5EF4-FFF2-40B4-BE49-F238E27FC236}">
                <a16:creationId xmlns:a16="http://schemas.microsoft.com/office/drawing/2014/main" id="{E0EF166D-BB8C-9D40-3FEE-996972012E3A}"/>
              </a:ext>
            </a:extLst>
          </p:cNvPr>
          <p:cNvSpPr txBox="1"/>
          <p:nvPr/>
        </p:nvSpPr>
        <p:spPr>
          <a:xfrm>
            <a:off x="3950493" y="1538062"/>
            <a:ext cx="4975622" cy="954107"/>
          </a:xfrm>
          <a:prstGeom prst="rect">
            <a:avLst/>
          </a:prstGeom>
          <a:noFill/>
        </p:spPr>
        <p:txBody>
          <a:bodyPr wrap="square">
            <a:spAutoFit/>
          </a:bodyPr>
          <a:lstStyle/>
          <a:p>
            <a:pPr marL="382270" lvl="0" indent="-285750" algn="just" rtl="0">
              <a:lnSpc>
                <a:spcPct val="100000"/>
              </a:lnSpc>
              <a:spcBef>
                <a:spcPts val="320"/>
              </a:spcBef>
              <a:spcAft>
                <a:spcPts val="0"/>
              </a:spcAft>
              <a:buSzPts val="1520"/>
              <a:buFont typeface="Arial" panose="020B0604020202020204" pitchFamily="34" charset="0"/>
              <a:buChar char="•"/>
            </a:pPr>
            <a:r>
              <a:rPr lang="en-US" dirty="0">
                <a:effectLst/>
                <a:latin typeface="Times New Roman" panose="02020603050405020304" pitchFamily="18" charset="0"/>
                <a:ea typeface="Calibri" panose="020F0502020204030204" pitchFamily="34" charset="0"/>
              </a:rPr>
              <a:t>The first page presented to the user upon opening the application, this page gives the input boxes to enter the username and password along with the login button and the exit and credit buttons.</a:t>
            </a:r>
            <a:endParaRPr lang="en-US" sz="1100" b="1" dirty="0">
              <a:latin typeface="Times New Roman"/>
              <a:ea typeface="Times New Roman"/>
              <a:cs typeface="Times New Roman"/>
              <a:sym typeface="Times New Roman"/>
            </a:endParaRPr>
          </a:p>
        </p:txBody>
      </p:sp>
      <p:sp>
        <p:nvSpPr>
          <p:cNvPr id="10" name="TextBox 9">
            <a:extLst>
              <a:ext uri="{FF2B5EF4-FFF2-40B4-BE49-F238E27FC236}">
                <a16:creationId xmlns:a16="http://schemas.microsoft.com/office/drawing/2014/main" id="{8E679F7A-F4A4-6AA8-6CB8-06E9305F7044}"/>
              </a:ext>
            </a:extLst>
          </p:cNvPr>
          <p:cNvSpPr txBox="1"/>
          <p:nvPr/>
        </p:nvSpPr>
        <p:spPr>
          <a:xfrm>
            <a:off x="2159579" y="4088982"/>
            <a:ext cx="4596244" cy="307777"/>
          </a:xfrm>
          <a:prstGeom prst="rect">
            <a:avLst/>
          </a:prstGeom>
          <a:noFill/>
        </p:spPr>
        <p:txBody>
          <a:bodyPr wrap="square">
            <a:spAutoFit/>
          </a:bodyPr>
          <a:lstStyle/>
          <a:p>
            <a:r>
              <a:rPr lang="en-US" b="1" dirty="0">
                <a:latin typeface="Times New Roman"/>
                <a:ea typeface="Times New Roman"/>
                <a:cs typeface="Times New Roman"/>
                <a:sym typeface="Times New Roman"/>
              </a:rPr>
              <a:t>Figure 1</a:t>
            </a:r>
            <a:endParaRPr lang="en-IN" dirty="0"/>
          </a:p>
        </p:txBody>
      </p:sp>
      <p:pic>
        <p:nvPicPr>
          <p:cNvPr id="2" name="Picture 1">
            <a:extLst>
              <a:ext uri="{FF2B5EF4-FFF2-40B4-BE49-F238E27FC236}">
                <a16:creationId xmlns:a16="http://schemas.microsoft.com/office/drawing/2014/main" id="{EE290930-3185-D57C-EC83-8ECF2A62A0D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17884" y="1954261"/>
            <a:ext cx="2896916" cy="2047997"/>
          </a:xfrm>
          <a:prstGeom prst="rect">
            <a:avLst/>
          </a:prstGeom>
          <a:noFill/>
          <a:ln>
            <a:noFill/>
          </a:ln>
        </p:spPr>
      </p:pic>
      <p:sp>
        <p:nvSpPr>
          <p:cNvPr id="4" name="TextBox 3">
            <a:extLst>
              <a:ext uri="{FF2B5EF4-FFF2-40B4-BE49-F238E27FC236}">
                <a16:creationId xmlns:a16="http://schemas.microsoft.com/office/drawing/2014/main" id="{B5CA551B-D71B-5B68-D6A9-4FB18036FEB6}"/>
              </a:ext>
            </a:extLst>
          </p:cNvPr>
          <p:cNvSpPr txBox="1"/>
          <p:nvPr/>
        </p:nvSpPr>
        <p:spPr>
          <a:xfrm>
            <a:off x="4346971" y="2789060"/>
            <a:ext cx="4579144" cy="1003031"/>
          </a:xfrm>
          <a:prstGeom prst="rect">
            <a:avLst/>
          </a:prstGeom>
          <a:noFill/>
        </p:spPr>
        <p:txBody>
          <a:bodyPr wrap="square">
            <a:spAutoFit/>
          </a:bodyPr>
          <a:lstStyle/>
          <a:p>
            <a:pPr algn="just">
              <a:lnSpc>
                <a:spcPct val="107000"/>
              </a:lnSpc>
              <a:spcAft>
                <a:spcPts val="800"/>
              </a:spcAft>
            </a:pPr>
            <a:r>
              <a:rPr lang="en-US" sz="1400" kern="100" dirty="0">
                <a:effectLst/>
                <a:latin typeface="Times New Roman" panose="02020603050405020304" pitchFamily="18" charset="0"/>
                <a:ea typeface="Calibri" panose="020F0502020204030204" pitchFamily="34" charset="0"/>
                <a:cs typeface="Arial" panose="020B0604020202020204" pitchFamily="34" charset="0"/>
              </a:rPr>
              <a:t>There are 4 types of windows which will open following the user’s login depending on what role has been assigned the user in the DB, the 4 types of logins are Admin, HR, Manager and Employee.</a:t>
            </a:r>
            <a:endParaRPr lang="en-IN" sz="11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5418510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5680C00-CC7B-B98E-A4FA-F9FFB3EB1515}"/>
              </a:ext>
            </a:extLst>
          </p:cNvPr>
          <p:cNvPicPr>
            <a:picLocks noChangeAspect="1"/>
          </p:cNvPicPr>
          <p:nvPr/>
        </p:nvPicPr>
        <p:blipFill>
          <a:blip r:embed="rId2"/>
          <a:stretch>
            <a:fillRect/>
          </a:stretch>
        </p:blipFill>
        <p:spPr>
          <a:xfrm>
            <a:off x="323851" y="792957"/>
            <a:ext cx="2544426" cy="3314699"/>
          </a:xfrm>
          <a:prstGeom prst="rect">
            <a:avLst/>
          </a:prstGeom>
        </p:spPr>
      </p:pic>
      <p:sp>
        <p:nvSpPr>
          <p:cNvPr id="3" name="TextBox 2">
            <a:extLst>
              <a:ext uri="{FF2B5EF4-FFF2-40B4-BE49-F238E27FC236}">
                <a16:creationId xmlns:a16="http://schemas.microsoft.com/office/drawing/2014/main" id="{A3AAA18E-1D26-5CC0-E3C0-5898194EBBBD}"/>
              </a:ext>
            </a:extLst>
          </p:cNvPr>
          <p:cNvSpPr txBox="1"/>
          <p:nvPr/>
        </p:nvSpPr>
        <p:spPr>
          <a:xfrm>
            <a:off x="1216604" y="4107656"/>
            <a:ext cx="4596244" cy="307777"/>
          </a:xfrm>
          <a:prstGeom prst="rect">
            <a:avLst/>
          </a:prstGeom>
          <a:noFill/>
        </p:spPr>
        <p:txBody>
          <a:bodyPr wrap="square">
            <a:spAutoFit/>
          </a:bodyPr>
          <a:lstStyle/>
          <a:p>
            <a:r>
              <a:rPr lang="en-US" b="1" dirty="0">
                <a:latin typeface="Times New Roman"/>
                <a:ea typeface="Times New Roman"/>
                <a:cs typeface="Times New Roman"/>
                <a:sym typeface="Times New Roman"/>
              </a:rPr>
              <a:t>Figure 2</a:t>
            </a:r>
            <a:endParaRPr lang="en-IN" dirty="0"/>
          </a:p>
        </p:txBody>
      </p:sp>
      <p:sp>
        <p:nvSpPr>
          <p:cNvPr id="5" name="TextBox 4">
            <a:extLst>
              <a:ext uri="{FF2B5EF4-FFF2-40B4-BE49-F238E27FC236}">
                <a16:creationId xmlns:a16="http://schemas.microsoft.com/office/drawing/2014/main" id="{0B097769-08B5-8A87-3010-9B196A21C668}"/>
              </a:ext>
            </a:extLst>
          </p:cNvPr>
          <p:cNvSpPr txBox="1"/>
          <p:nvPr/>
        </p:nvSpPr>
        <p:spPr>
          <a:xfrm>
            <a:off x="4241005" y="1236328"/>
            <a:ext cx="4579144" cy="542008"/>
          </a:xfrm>
          <a:prstGeom prst="rect">
            <a:avLst/>
          </a:prstGeom>
          <a:noFill/>
        </p:spPr>
        <p:txBody>
          <a:bodyPr wrap="square">
            <a:spAutoFit/>
          </a:bodyPr>
          <a:lstStyle/>
          <a:p>
            <a:pPr algn="just">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Arial" panose="020B0604020202020204" pitchFamily="34" charset="0"/>
              </a:rPr>
              <a:t>The Credits dialog which opens after clicking the credits button on the main login page.</a:t>
            </a:r>
            <a:endParaRPr lang="en-IN" sz="11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4319144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403D49-A5F3-1260-342B-8AFDFE2B943A}"/>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9F2B0FD1-AEEF-1F9B-2AE4-9A3A71EE7BBC}"/>
              </a:ext>
            </a:extLst>
          </p:cNvPr>
          <p:cNvPicPr>
            <a:picLocks noChangeAspect="1"/>
          </p:cNvPicPr>
          <p:nvPr/>
        </p:nvPicPr>
        <p:blipFill>
          <a:blip r:embed="rId2"/>
          <a:stretch>
            <a:fillRect/>
          </a:stretch>
        </p:blipFill>
        <p:spPr>
          <a:xfrm>
            <a:off x="120332" y="838558"/>
            <a:ext cx="4451668" cy="3120508"/>
          </a:xfrm>
          <a:prstGeom prst="rect">
            <a:avLst/>
          </a:prstGeom>
        </p:spPr>
      </p:pic>
      <p:sp>
        <p:nvSpPr>
          <p:cNvPr id="4" name="TextBox 3">
            <a:extLst>
              <a:ext uri="{FF2B5EF4-FFF2-40B4-BE49-F238E27FC236}">
                <a16:creationId xmlns:a16="http://schemas.microsoft.com/office/drawing/2014/main" id="{C3B02442-2211-F372-FA72-53988705392B}"/>
              </a:ext>
            </a:extLst>
          </p:cNvPr>
          <p:cNvSpPr txBox="1"/>
          <p:nvPr/>
        </p:nvSpPr>
        <p:spPr>
          <a:xfrm>
            <a:off x="4768453" y="838558"/>
            <a:ext cx="4375547" cy="1669240"/>
          </a:xfrm>
          <a:prstGeom prst="rect">
            <a:avLst/>
          </a:prstGeom>
          <a:noFill/>
        </p:spPr>
        <p:txBody>
          <a:bodyPr wrap="square">
            <a:spAutoFit/>
          </a:bodyPr>
          <a:lstStyle/>
          <a:p>
            <a:pPr algn="just">
              <a:lnSpc>
                <a:spcPct val="107000"/>
              </a:lnSpc>
              <a:spcAft>
                <a:spcPts val="800"/>
              </a:spcAft>
            </a:pPr>
            <a:r>
              <a:rPr lang="en-IN" kern="100" dirty="0">
                <a:effectLst/>
                <a:latin typeface="Times New Roman" panose="02020603050405020304" pitchFamily="18" charset="0"/>
                <a:ea typeface="Calibri" panose="020F0502020204030204" pitchFamily="34" charset="0"/>
                <a:cs typeface="Arial" panose="020B0604020202020204" pitchFamily="34" charset="0"/>
              </a:rPr>
              <a:t>Create/Remove Login: This button will allow the Admin to add or remove logins of HR, Manager or Employee.</a:t>
            </a:r>
            <a:endParaRPr lang="en-IN" kern="1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IN" kern="100" dirty="0">
                <a:effectLst/>
                <a:latin typeface="Times New Roman" panose="02020603050405020304" pitchFamily="18" charset="0"/>
                <a:ea typeface="Calibri" panose="020F0502020204030204" pitchFamily="34" charset="0"/>
                <a:cs typeface="Arial" panose="020B0604020202020204" pitchFamily="34" charset="0"/>
              </a:rPr>
              <a:t> </a:t>
            </a:r>
            <a:endParaRPr lang="en-IN" kern="1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IN" kern="100" dirty="0">
                <a:effectLst/>
                <a:latin typeface="Times New Roman" panose="02020603050405020304" pitchFamily="18" charset="0"/>
                <a:ea typeface="Calibri" panose="020F0502020204030204" pitchFamily="34" charset="0"/>
                <a:cs typeface="Arial" panose="020B0604020202020204" pitchFamily="34" charset="0"/>
              </a:rPr>
              <a:t>Login as Selected Role: The Admin will have an option to simulate as different levels of logins if he/she needs to view or test something as a different permission level.</a:t>
            </a:r>
            <a:endParaRPr lang="en-IN"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4060594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2"/>
          <p:cNvSpPr txBox="1">
            <a:spLocks noGrp="1"/>
          </p:cNvSpPr>
          <p:nvPr>
            <p:ph type="title"/>
          </p:nvPr>
        </p:nvSpPr>
        <p:spPr>
          <a:xfrm>
            <a:off x="428596" y="500048"/>
            <a:ext cx="8229600" cy="544103"/>
          </a:xfrm>
          <a:prstGeom prst="rect">
            <a:avLst/>
          </a:prstGeom>
          <a:noFill/>
          <a:ln>
            <a:noFill/>
          </a:ln>
        </p:spPr>
        <p:txBody>
          <a:bodyPr spcFirstLastPara="1" wrap="square" lIns="0" tIns="45700" rIns="0" bIns="0" anchor="b" anchorCtr="0">
            <a:noAutofit/>
          </a:bodyPr>
          <a:lstStyle/>
          <a:p>
            <a:pPr marL="0" lvl="0" indent="0" algn="ctr" rtl="0">
              <a:lnSpc>
                <a:spcPct val="100000"/>
              </a:lnSpc>
              <a:spcBef>
                <a:spcPts val="0"/>
              </a:spcBef>
              <a:spcAft>
                <a:spcPts val="0"/>
              </a:spcAft>
              <a:buClr>
                <a:schemeClr val="dk2"/>
              </a:buClr>
              <a:buSzPts val="4000"/>
              <a:buFont typeface="Times New Roman"/>
              <a:buNone/>
            </a:pPr>
            <a:r>
              <a:rPr lang="en-US" sz="4000" dirty="0">
                <a:solidFill>
                  <a:schemeClr val="tx1"/>
                </a:solidFill>
                <a:latin typeface="Times New Roman"/>
                <a:ea typeface="Times New Roman"/>
                <a:cs typeface="Times New Roman"/>
                <a:sym typeface="Times New Roman"/>
              </a:rPr>
              <a:t>Index</a:t>
            </a:r>
            <a:endParaRPr sz="4000" dirty="0">
              <a:solidFill>
                <a:schemeClr val="tx1"/>
              </a:solidFill>
            </a:endParaRPr>
          </a:p>
        </p:txBody>
      </p:sp>
      <p:sp>
        <p:nvSpPr>
          <p:cNvPr id="343" name="Google Shape;343;p2"/>
          <p:cNvSpPr txBox="1">
            <a:spLocks noGrp="1"/>
          </p:cNvSpPr>
          <p:nvPr>
            <p:ph type="body" idx="1"/>
          </p:nvPr>
        </p:nvSpPr>
        <p:spPr>
          <a:xfrm>
            <a:off x="428596" y="1071552"/>
            <a:ext cx="8229600" cy="3372406"/>
          </a:xfrm>
          <a:prstGeom prst="rect">
            <a:avLst/>
          </a:prstGeom>
          <a:noFill/>
          <a:ln>
            <a:noFill/>
          </a:ln>
        </p:spPr>
        <p:txBody>
          <a:bodyPr spcFirstLastPara="1" wrap="square" lIns="91425" tIns="45700" rIns="91425" bIns="45700" anchor="t" anchorCtr="0">
            <a:noAutofit/>
          </a:bodyPr>
          <a:lstStyle/>
          <a:p>
            <a:pPr marL="274320" lvl="0" indent="-274320" algn="l" rtl="0">
              <a:lnSpc>
                <a:spcPct val="100000"/>
              </a:lnSpc>
              <a:spcBef>
                <a:spcPts val="0"/>
              </a:spcBef>
              <a:spcAft>
                <a:spcPts val="0"/>
              </a:spcAft>
              <a:buSzPts val="1140"/>
              <a:buChar char="⚫"/>
            </a:pPr>
            <a:r>
              <a:rPr lang="en-US" sz="1200" b="1" dirty="0">
                <a:solidFill>
                  <a:schemeClr val="tx1"/>
                </a:solidFill>
                <a:latin typeface="Times New Roman" panose="02020603050405020304" pitchFamily="18" charset="0"/>
                <a:ea typeface="Times New Roman"/>
                <a:cs typeface="Times New Roman" panose="02020603050405020304" pitchFamily="18" charset="0"/>
                <a:sym typeface="Times New Roman"/>
              </a:rPr>
              <a:t>Introduction to Topic</a:t>
            </a:r>
            <a:endParaRPr sz="1200" dirty="0">
              <a:solidFill>
                <a:schemeClr val="tx1"/>
              </a:solidFill>
              <a:latin typeface="Times New Roman" panose="02020603050405020304" pitchFamily="18" charset="0"/>
              <a:cs typeface="Times New Roman" panose="02020603050405020304" pitchFamily="18" charset="0"/>
            </a:endParaRPr>
          </a:p>
          <a:p>
            <a:pPr marL="274320" lvl="0" indent="-274320" algn="l" rtl="0">
              <a:lnSpc>
                <a:spcPct val="100000"/>
              </a:lnSpc>
              <a:spcBef>
                <a:spcPts val="240"/>
              </a:spcBef>
              <a:spcAft>
                <a:spcPts val="0"/>
              </a:spcAft>
              <a:buSzPts val="1140"/>
              <a:buChar char="⚫"/>
            </a:pPr>
            <a:r>
              <a:rPr lang="en-US" sz="1200" b="1" dirty="0">
                <a:solidFill>
                  <a:schemeClr val="tx1"/>
                </a:solidFill>
                <a:latin typeface="Times New Roman" panose="02020603050405020304" pitchFamily="18" charset="0"/>
                <a:ea typeface="Times New Roman"/>
                <a:cs typeface="Times New Roman" panose="02020603050405020304" pitchFamily="18" charset="0"/>
                <a:sym typeface="Times New Roman"/>
              </a:rPr>
              <a:t>Need of Project</a:t>
            </a:r>
            <a:endParaRPr sz="1200" dirty="0">
              <a:solidFill>
                <a:schemeClr val="tx1"/>
              </a:solidFill>
              <a:latin typeface="Times New Roman" panose="02020603050405020304" pitchFamily="18" charset="0"/>
              <a:cs typeface="Times New Roman" panose="02020603050405020304" pitchFamily="18" charset="0"/>
            </a:endParaRPr>
          </a:p>
          <a:p>
            <a:pPr marL="274320" lvl="0" indent="-274320" algn="l" rtl="0">
              <a:lnSpc>
                <a:spcPct val="100000"/>
              </a:lnSpc>
              <a:spcBef>
                <a:spcPts val="240"/>
              </a:spcBef>
              <a:spcAft>
                <a:spcPts val="0"/>
              </a:spcAft>
              <a:buSzPts val="1140"/>
              <a:buChar char="⚫"/>
            </a:pPr>
            <a:r>
              <a:rPr lang="en-US" sz="1200" b="1" dirty="0">
                <a:solidFill>
                  <a:schemeClr val="tx1"/>
                </a:solidFill>
                <a:latin typeface="Times New Roman" panose="02020603050405020304" pitchFamily="18" charset="0"/>
                <a:ea typeface="Times New Roman"/>
                <a:cs typeface="Times New Roman" panose="02020603050405020304" pitchFamily="18" charset="0"/>
                <a:sym typeface="Times New Roman"/>
              </a:rPr>
              <a:t>Problem Statement</a:t>
            </a:r>
            <a:endParaRPr sz="1200" dirty="0">
              <a:solidFill>
                <a:schemeClr val="tx1"/>
              </a:solidFill>
              <a:latin typeface="Times New Roman" panose="02020603050405020304" pitchFamily="18" charset="0"/>
              <a:cs typeface="Times New Roman" panose="02020603050405020304" pitchFamily="18" charset="0"/>
            </a:endParaRPr>
          </a:p>
          <a:p>
            <a:pPr marL="274320" lvl="0" indent="-274320" algn="l" rtl="0">
              <a:lnSpc>
                <a:spcPct val="100000"/>
              </a:lnSpc>
              <a:spcBef>
                <a:spcPts val="240"/>
              </a:spcBef>
              <a:spcAft>
                <a:spcPts val="0"/>
              </a:spcAft>
              <a:buSzPts val="1140"/>
              <a:buChar char="⚫"/>
            </a:pPr>
            <a:r>
              <a:rPr lang="en-US" sz="1200" b="1" dirty="0">
                <a:solidFill>
                  <a:schemeClr val="tx1"/>
                </a:solidFill>
                <a:latin typeface="Times New Roman" panose="02020603050405020304" pitchFamily="18" charset="0"/>
                <a:ea typeface="Times New Roman"/>
                <a:cs typeface="Times New Roman" panose="02020603050405020304" pitchFamily="18" charset="0"/>
                <a:sym typeface="Times New Roman"/>
              </a:rPr>
              <a:t>Literature survey In Tabular Format</a:t>
            </a:r>
            <a:endParaRPr sz="1200" dirty="0">
              <a:solidFill>
                <a:schemeClr val="tx1"/>
              </a:solidFill>
              <a:latin typeface="Times New Roman" panose="02020603050405020304" pitchFamily="18" charset="0"/>
              <a:cs typeface="Times New Roman" panose="02020603050405020304" pitchFamily="18" charset="0"/>
            </a:endParaRPr>
          </a:p>
          <a:p>
            <a:pPr marL="274320" lvl="0" indent="-274320" algn="l" rtl="0">
              <a:lnSpc>
                <a:spcPct val="100000"/>
              </a:lnSpc>
              <a:spcBef>
                <a:spcPts val="240"/>
              </a:spcBef>
              <a:spcAft>
                <a:spcPts val="0"/>
              </a:spcAft>
              <a:buSzPts val="1140"/>
              <a:buChar char="⚫"/>
            </a:pPr>
            <a:r>
              <a:rPr lang="en-US" sz="1200" b="1" dirty="0">
                <a:solidFill>
                  <a:schemeClr val="tx1"/>
                </a:solidFill>
                <a:latin typeface="Times New Roman" panose="02020603050405020304" pitchFamily="18" charset="0"/>
                <a:ea typeface="Times New Roman"/>
                <a:cs typeface="Times New Roman" panose="02020603050405020304" pitchFamily="18" charset="0"/>
                <a:sym typeface="Times New Roman"/>
              </a:rPr>
              <a:t>Algorithm for Project Development</a:t>
            </a:r>
          </a:p>
          <a:p>
            <a:pPr marL="274320" lvl="0" indent="-274320" algn="l" rtl="0">
              <a:lnSpc>
                <a:spcPct val="100000"/>
              </a:lnSpc>
              <a:spcBef>
                <a:spcPts val="240"/>
              </a:spcBef>
              <a:spcAft>
                <a:spcPts val="0"/>
              </a:spcAft>
              <a:buSzPts val="1140"/>
              <a:buChar char="⚫"/>
            </a:pPr>
            <a:r>
              <a:rPr lang="en-US" sz="1200" b="1" dirty="0">
                <a:solidFill>
                  <a:schemeClr val="tx1"/>
                </a:solidFill>
                <a:latin typeface="Times New Roman" panose="02020603050405020304" pitchFamily="18" charset="0"/>
                <a:cs typeface="Times New Roman" panose="02020603050405020304" pitchFamily="18" charset="0"/>
                <a:sym typeface="Times New Roman"/>
              </a:rPr>
              <a:t>Block Diagram</a:t>
            </a:r>
            <a:endParaRPr sz="1200" dirty="0">
              <a:solidFill>
                <a:schemeClr val="tx1"/>
              </a:solidFill>
              <a:latin typeface="Times New Roman" panose="02020603050405020304" pitchFamily="18" charset="0"/>
              <a:cs typeface="Times New Roman" panose="02020603050405020304" pitchFamily="18" charset="0"/>
            </a:endParaRPr>
          </a:p>
          <a:p>
            <a:pPr marL="274320" lvl="0" indent="-274320" algn="l" rtl="0">
              <a:lnSpc>
                <a:spcPct val="100000"/>
              </a:lnSpc>
              <a:spcBef>
                <a:spcPts val="240"/>
              </a:spcBef>
              <a:spcAft>
                <a:spcPts val="0"/>
              </a:spcAft>
              <a:buSzPts val="1140"/>
              <a:buChar char="⚫"/>
            </a:pPr>
            <a:r>
              <a:rPr lang="en-US" sz="1200" b="1" dirty="0">
                <a:solidFill>
                  <a:schemeClr val="tx1"/>
                </a:solidFill>
                <a:latin typeface="Times New Roman" panose="02020603050405020304" pitchFamily="18" charset="0"/>
                <a:ea typeface="Times New Roman"/>
                <a:cs typeface="Times New Roman" panose="02020603050405020304" pitchFamily="18" charset="0"/>
                <a:sym typeface="Times New Roman"/>
              </a:rPr>
              <a:t>Flow-chart </a:t>
            </a:r>
            <a:endParaRPr sz="1200" dirty="0">
              <a:solidFill>
                <a:schemeClr val="tx1"/>
              </a:solidFill>
              <a:latin typeface="Times New Roman" panose="02020603050405020304" pitchFamily="18" charset="0"/>
              <a:cs typeface="Times New Roman" panose="02020603050405020304" pitchFamily="18" charset="0"/>
            </a:endParaRPr>
          </a:p>
          <a:p>
            <a:pPr marL="274320" lvl="0" indent="-274320" algn="l" rtl="0">
              <a:lnSpc>
                <a:spcPct val="100000"/>
              </a:lnSpc>
              <a:spcBef>
                <a:spcPts val="240"/>
              </a:spcBef>
              <a:spcAft>
                <a:spcPts val="0"/>
              </a:spcAft>
              <a:buSzPts val="1140"/>
              <a:buChar char="⚫"/>
            </a:pPr>
            <a:r>
              <a:rPr lang="en-US" sz="1200" b="1" dirty="0">
                <a:solidFill>
                  <a:schemeClr val="tx1"/>
                </a:solidFill>
                <a:latin typeface="Times New Roman" panose="02020603050405020304" pitchFamily="18" charset="0"/>
                <a:ea typeface="Times New Roman"/>
                <a:cs typeface="Times New Roman" panose="02020603050405020304" pitchFamily="18" charset="0"/>
                <a:sym typeface="Times New Roman"/>
              </a:rPr>
              <a:t>Requirement Hardware and Software</a:t>
            </a:r>
            <a:endParaRPr sz="1200" dirty="0">
              <a:solidFill>
                <a:schemeClr val="tx1"/>
              </a:solidFill>
              <a:latin typeface="Times New Roman" panose="02020603050405020304" pitchFamily="18" charset="0"/>
              <a:cs typeface="Times New Roman" panose="02020603050405020304" pitchFamily="18" charset="0"/>
            </a:endParaRPr>
          </a:p>
          <a:p>
            <a:pPr marL="274320" lvl="0" indent="-274320" algn="l" rtl="0">
              <a:lnSpc>
                <a:spcPct val="100000"/>
              </a:lnSpc>
              <a:spcBef>
                <a:spcPts val="240"/>
              </a:spcBef>
              <a:spcAft>
                <a:spcPts val="0"/>
              </a:spcAft>
              <a:buSzPts val="1140"/>
              <a:buChar char="⚫"/>
            </a:pPr>
            <a:r>
              <a:rPr lang="en-US" sz="1200" b="1" dirty="0">
                <a:solidFill>
                  <a:schemeClr val="tx1"/>
                </a:solidFill>
                <a:latin typeface="Times New Roman" panose="02020603050405020304" pitchFamily="18" charset="0"/>
                <a:ea typeface="Times New Roman"/>
                <a:cs typeface="Times New Roman" panose="02020603050405020304" pitchFamily="18" charset="0"/>
                <a:sym typeface="Times New Roman"/>
              </a:rPr>
              <a:t>Feasibility Study</a:t>
            </a:r>
            <a:endParaRPr sz="1200" dirty="0">
              <a:solidFill>
                <a:schemeClr val="tx1"/>
              </a:solidFill>
              <a:latin typeface="Times New Roman" panose="02020603050405020304" pitchFamily="18" charset="0"/>
              <a:cs typeface="Times New Roman" panose="02020603050405020304" pitchFamily="18" charset="0"/>
            </a:endParaRPr>
          </a:p>
          <a:p>
            <a:pPr marL="274320" lvl="0" indent="-274320" algn="l" rtl="0">
              <a:lnSpc>
                <a:spcPct val="100000"/>
              </a:lnSpc>
              <a:spcBef>
                <a:spcPts val="240"/>
              </a:spcBef>
              <a:spcAft>
                <a:spcPts val="0"/>
              </a:spcAft>
              <a:buSzPts val="1140"/>
              <a:buChar char="⚫"/>
            </a:pPr>
            <a:r>
              <a:rPr lang="en-US" sz="1200" b="1" dirty="0">
                <a:solidFill>
                  <a:schemeClr val="tx1"/>
                </a:solidFill>
                <a:latin typeface="Times New Roman" panose="02020603050405020304" pitchFamily="18" charset="0"/>
                <a:ea typeface="Times New Roman"/>
                <a:cs typeface="Times New Roman" panose="02020603050405020304" pitchFamily="18" charset="0"/>
                <a:sym typeface="Times New Roman"/>
              </a:rPr>
              <a:t>Proposed Methodology</a:t>
            </a:r>
          </a:p>
          <a:p>
            <a:pPr marL="274320" lvl="0" indent="-274320" algn="l" rtl="0">
              <a:lnSpc>
                <a:spcPct val="100000"/>
              </a:lnSpc>
              <a:spcBef>
                <a:spcPts val="240"/>
              </a:spcBef>
              <a:spcAft>
                <a:spcPts val="0"/>
              </a:spcAft>
              <a:buSzPts val="1140"/>
              <a:buChar char="⚫"/>
            </a:pPr>
            <a:r>
              <a:rPr lang="en-US" sz="1200" b="1" dirty="0">
                <a:solidFill>
                  <a:schemeClr val="tx1"/>
                </a:solidFill>
                <a:latin typeface="Times New Roman" panose="02020603050405020304" pitchFamily="18" charset="0"/>
                <a:ea typeface="Times New Roman"/>
                <a:cs typeface="Times New Roman" panose="02020603050405020304" pitchFamily="18" charset="0"/>
                <a:sym typeface="Times New Roman"/>
              </a:rPr>
              <a:t>Detail Design DFD Diagram</a:t>
            </a:r>
            <a:endParaRPr lang="en-US" sz="1200" dirty="0">
              <a:solidFill>
                <a:schemeClr val="tx1"/>
              </a:solidFill>
              <a:latin typeface="Times New Roman" panose="02020603050405020304" pitchFamily="18" charset="0"/>
              <a:cs typeface="Times New Roman" panose="02020603050405020304" pitchFamily="18" charset="0"/>
            </a:endParaRPr>
          </a:p>
          <a:p>
            <a:pPr marL="274320" lvl="0" indent="-274320" algn="l" rtl="0">
              <a:lnSpc>
                <a:spcPct val="100000"/>
              </a:lnSpc>
              <a:spcBef>
                <a:spcPts val="240"/>
              </a:spcBef>
              <a:spcAft>
                <a:spcPts val="0"/>
              </a:spcAft>
              <a:buSzPts val="1140"/>
              <a:buChar char="⚫"/>
            </a:pPr>
            <a:r>
              <a:rPr lang="en-US" sz="1200" b="1" dirty="0">
                <a:solidFill>
                  <a:schemeClr val="tx1"/>
                </a:solidFill>
                <a:latin typeface="Times New Roman" panose="02020603050405020304" pitchFamily="18" charset="0"/>
                <a:ea typeface="Times New Roman"/>
                <a:cs typeface="Times New Roman" panose="02020603050405020304" pitchFamily="18" charset="0"/>
                <a:sym typeface="Times New Roman"/>
              </a:rPr>
              <a:t>Activity Diagram</a:t>
            </a:r>
            <a:endParaRPr sz="1200" dirty="0">
              <a:solidFill>
                <a:schemeClr val="tx1"/>
              </a:solidFill>
              <a:latin typeface="Times New Roman" panose="02020603050405020304" pitchFamily="18" charset="0"/>
              <a:cs typeface="Times New Roman" panose="02020603050405020304" pitchFamily="18" charset="0"/>
            </a:endParaRPr>
          </a:p>
          <a:p>
            <a:pPr marL="274320" lvl="0" indent="-274320" algn="l" rtl="0">
              <a:lnSpc>
                <a:spcPct val="100000"/>
              </a:lnSpc>
              <a:spcBef>
                <a:spcPts val="240"/>
              </a:spcBef>
              <a:spcAft>
                <a:spcPts val="0"/>
              </a:spcAft>
              <a:buSzPts val="1140"/>
              <a:buChar char="⚫"/>
            </a:pPr>
            <a:r>
              <a:rPr lang="en-US" sz="1200" b="1" dirty="0">
                <a:solidFill>
                  <a:schemeClr val="tx1"/>
                </a:solidFill>
                <a:latin typeface="Times New Roman" panose="02020603050405020304" pitchFamily="18" charset="0"/>
                <a:ea typeface="Times New Roman"/>
                <a:cs typeface="Times New Roman" panose="02020603050405020304" pitchFamily="18" charset="0"/>
                <a:sym typeface="Times New Roman"/>
              </a:rPr>
              <a:t>Screenshots of GUI</a:t>
            </a:r>
            <a:endParaRPr sz="1200" dirty="0">
              <a:solidFill>
                <a:schemeClr val="tx1"/>
              </a:solidFill>
              <a:latin typeface="Times New Roman" panose="02020603050405020304" pitchFamily="18" charset="0"/>
              <a:cs typeface="Times New Roman" panose="02020603050405020304" pitchFamily="18" charset="0"/>
            </a:endParaRPr>
          </a:p>
          <a:p>
            <a:pPr marL="274320" lvl="0" indent="-274320" algn="l" rtl="0">
              <a:lnSpc>
                <a:spcPct val="100000"/>
              </a:lnSpc>
              <a:spcBef>
                <a:spcPts val="240"/>
              </a:spcBef>
              <a:spcAft>
                <a:spcPts val="0"/>
              </a:spcAft>
              <a:buSzPts val="1140"/>
              <a:buChar char="⚫"/>
            </a:pPr>
            <a:r>
              <a:rPr lang="en-US" sz="1200" b="1" dirty="0">
                <a:solidFill>
                  <a:schemeClr val="tx1"/>
                </a:solidFill>
                <a:latin typeface="Times New Roman" panose="02020603050405020304" pitchFamily="18" charset="0"/>
                <a:ea typeface="Times New Roman"/>
                <a:cs typeface="Times New Roman" panose="02020603050405020304" pitchFamily="18" charset="0"/>
                <a:sym typeface="Times New Roman"/>
              </a:rPr>
              <a:t>References</a:t>
            </a:r>
            <a:endParaRPr sz="1200" dirty="0">
              <a:solidFill>
                <a:schemeClr val="tx1"/>
              </a:solidFill>
              <a:latin typeface="Times New Roman" panose="02020603050405020304" pitchFamily="18" charset="0"/>
              <a:cs typeface="Times New Roman" panose="02020603050405020304" pitchFamily="18" charset="0"/>
            </a:endParaRPr>
          </a:p>
          <a:p>
            <a:pPr marL="274320" lvl="0" indent="-201930" algn="l" rtl="0">
              <a:lnSpc>
                <a:spcPct val="100000"/>
              </a:lnSpc>
              <a:spcBef>
                <a:spcPts val="240"/>
              </a:spcBef>
              <a:spcAft>
                <a:spcPts val="0"/>
              </a:spcAft>
              <a:buSzPts val="1140"/>
              <a:buNone/>
            </a:pPr>
            <a:endParaRPr sz="1200" b="1" dirty="0">
              <a:solidFill>
                <a:schemeClr val="tx1"/>
              </a:solidFill>
              <a:latin typeface="Times New Roman" panose="02020603050405020304" pitchFamily="18" charset="0"/>
              <a:ea typeface="Times New Roman"/>
              <a:cs typeface="Times New Roman" panose="02020603050405020304" pitchFamily="18" charset="0"/>
              <a:sym typeface="Times New Roman"/>
            </a:endParaRPr>
          </a:p>
          <a:p>
            <a:pPr marL="274320" lvl="0" indent="-201930" algn="l" rtl="0">
              <a:lnSpc>
                <a:spcPct val="100000"/>
              </a:lnSpc>
              <a:spcBef>
                <a:spcPts val="240"/>
              </a:spcBef>
              <a:spcAft>
                <a:spcPts val="0"/>
              </a:spcAft>
              <a:buSzPts val="1140"/>
              <a:buNone/>
            </a:pPr>
            <a:endParaRPr sz="1200" b="1" dirty="0">
              <a:solidFill>
                <a:schemeClr val="tx1"/>
              </a:solidFill>
              <a:latin typeface="Times New Roman" panose="02020603050405020304" pitchFamily="18" charset="0"/>
              <a:ea typeface="Times New Roman"/>
              <a:cs typeface="Times New Roman" panose="02020603050405020304" pitchFamily="18" charset="0"/>
              <a:sym typeface="Times New Roman"/>
            </a:endParaRPr>
          </a:p>
          <a:p>
            <a:pPr marL="274320" lvl="0" indent="-177800" algn="l" rtl="0">
              <a:lnSpc>
                <a:spcPct val="100000"/>
              </a:lnSpc>
              <a:spcBef>
                <a:spcPts val="320"/>
              </a:spcBef>
              <a:spcAft>
                <a:spcPts val="0"/>
              </a:spcAft>
              <a:buSzPts val="1520"/>
              <a:buNone/>
            </a:pPr>
            <a:endParaRPr sz="1200" b="1" dirty="0">
              <a:solidFill>
                <a:schemeClr val="tx1"/>
              </a:solidFill>
              <a:latin typeface="Times New Roman" panose="02020603050405020304" pitchFamily="18" charset="0"/>
              <a:ea typeface="Times New Roman"/>
              <a:cs typeface="Times New Roman" panose="02020603050405020304" pitchFamily="18" charset="0"/>
              <a:sym typeface="Times New Roman"/>
            </a:endParaRPr>
          </a:p>
          <a:p>
            <a:pPr marL="274320" lvl="0" indent="-177800" algn="l" rtl="0">
              <a:lnSpc>
                <a:spcPct val="100000"/>
              </a:lnSpc>
              <a:spcBef>
                <a:spcPts val="320"/>
              </a:spcBef>
              <a:spcAft>
                <a:spcPts val="0"/>
              </a:spcAft>
              <a:buSzPts val="1520"/>
              <a:buNone/>
            </a:pPr>
            <a:endParaRPr sz="1200" b="1" dirty="0">
              <a:solidFill>
                <a:schemeClr val="tx1"/>
              </a:solidFill>
              <a:latin typeface="Times New Roman" panose="02020603050405020304" pitchFamily="18" charset="0"/>
              <a:ea typeface="Times New Roman"/>
              <a:cs typeface="Times New Roman" panose="02020603050405020304" pitchFamily="18" charset="0"/>
              <a:sym typeface="Times New Roman"/>
            </a:endParaRPr>
          </a:p>
          <a:p>
            <a:pPr marL="274320" lvl="0" indent="-177800" algn="l" rtl="0">
              <a:lnSpc>
                <a:spcPct val="100000"/>
              </a:lnSpc>
              <a:spcBef>
                <a:spcPts val="320"/>
              </a:spcBef>
              <a:spcAft>
                <a:spcPts val="0"/>
              </a:spcAft>
              <a:buSzPts val="1520"/>
              <a:buFont typeface="Arial"/>
              <a:buNone/>
            </a:pPr>
            <a:endParaRPr sz="1200" b="1" dirty="0">
              <a:solidFill>
                <a:schemeClr val="tx1"/>
              </a:solidFill>
              <a:latin typeface="Times New Roman" panose="02020603050405020304" pitchFamily="18" charset="0"/>
              <a:ea typeface="Times New Roman"/>
              <a:cs typeface="Times New Roman" panose="02020603050405020304" pitchFamily="18" charset="0"/>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34707E-CE2D-9E07-FE17-8D3FC1A15B75}"/>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902A717D-0BEF-0371-4A01-0A899B8E70AF}"/>
              </a:ext>
            </a:extLst>
          </p:cNvPr>
          <p:cNvPicPr>
            <a:picLocks noChangeAspect="1"/>
          </p:cNvPicPr>
          <p:nvPr/>
        </p:nvPicPr>
        <p:blipFill>
          <a:blip r:embed="rId2"/>
          <a:stretch>
            <a:fillRect/>
          </a:stretch>
        </p:blipFill>
        <p:spPr>
          <a:xfrm>
            <a:off x="209550" y="915987"/>
            <a:ext cx="4724400" cy="3311525"/>
          </a:xfrm>
          <a:prstGeom prst="rect">
            <a:avLst/>
          </a:prstGeom>
        </p:spPr>
      </p:pic>
      <p:sp>
        <p:nvSpPr>
          <p:cNvPr id="4" name="TextBox 3">
            <a:extLst>
              <a:ext uri="{FF2B5EF4-FFF2-40B4-BE49-F238E27FC236}">
                <a16:creationId xmlns:a16="http://schemas.microsoft.com/office/drawing/2014/main" id="{7A5FDCA6-7D81-B643-3826-2D7BB64052CB}"/>
              </a:ext>
            </a:extLst>
          </p:cNvPr>
          <p:cNvSpPr txBox="1"/>
          <p:nvPr/>
        </p:nvSpPr>
        <p:spPr>
          <a:xfrm>
            <a:off x="5204222" y="915987"/>
            <a:ext cx="3939778" cy="1562928"/>
          </a:xfrm>
          <a:prstGeom prst="rect">
            <a:avLst/>
          </a:prstGeom>
          <a:noFill/>
        </p:spPr>
        <p:txBody>
          <a:bodyPr wrap="square">
            <a:spAutoFit/>
          </a:bodyPr>
          <a:lstStyle/>
          <a:p>
            <a:pPr algn="just">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Arial" panose="020B0604020202020204" pitchFamily="34" charset="0"/>
              </a:rPr>
              <a:t>the first screen that is displayed to the user when the Create/Remove button is pressed, this screen gives the Admin the option to select the category of role so the logins of that role are shown, upon it being shown the Admin can select one role and delete it.</a:t>
            </a:r>
            <a:endParaRPr lang="en-IN" sz="1100" kern="100" dirty="0">
              <a:effectLst/>
              <a:latin typeface="Calibri" panose="020F0502020204030204" pitchFamily="34" charset="0"/>
              <a:ea typeface="Calibri" panose="020F0502020204030204" pitchFamily="34" charset="0"/>
              <a:cs typeface="Arial" panose="020B0604020202020204" pitchFamily="34" charset="0"/>
            </a:endParaRPr>
          </a:p>
          <a:p>
            <a:r>
              <a:rPr lang="en-IN" sz="1400" dirty="0">
                <a:effectLst/>
                <a:latin typeface="Times New Roman" panose="02020603050405020304" pitchFamily="18" charset="0"/>
                <a:ea typeface="Calibri" panose="020F0502020204030204" pitchFamily="34" charset="0"/>
              </a:rPr>
              <a:t>Clicking the Add login button, opens a new window</a:t>
            </a:r>
            <a:endParaRPr lang="en-IN" dirty="0"/>
          </a:p>
        </p:txBody>
      </p:sp>
    </p:spTree>
    <p:extLst>
      <p:ext uri="{BB962C8B-B14F-4D97-AF65-F5344CB8AC3E}">
        <p14:creationId xmlns:p14="http://schemas.microsoft.com/office/powerpoint/2010/main" val="9162157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00DFD0-DDF9-A577-0932-C788F26E6ABA}"/>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343AF3B9-561D-C88C-86BA-C9D109B8F593}"/>
              </a:ext>
            </a:extLst>
          </p:cNvPr>
          <p:cNvPicPr>
            <a:picLocks noChangeAspect="1"/>
          </p:cNvPicPr>
          <p:nvPr/>
        </p:nvPicPr>
        <p:blipFill>
          <a:blip r:embed="rId2"/>
          <a:stretch>
            <a:fillRect/>
          </a:stretch>
        </p:blipFill>
        <p:spPr>
          <a:xfrm>
            <a:off x="141763" y="855821"/>
            <a:ext cx="5001737" cy="3506092"/>
          </a:xfrm>
          <a:prstGeom prst="rect">
            <a:avLst/>
          </a:prstGeom>
        </p:spPr>
      </p:pic>
      <p:sp>
        <p:nvSpPr>
          <p:cNvPr id="4" name="TextBox 3">
            <a:extLst>
              <a:ext uri="{FF2B5EF4-FFF2-40B4-BE49-F238E27FC236}">
                <a16:creationId xmlns:a16="http://schemas.microsoft.com/office/drawing/2014/main" id="{408F3F67-E4FA-1701-910A-568E13E83322}"/>
              </a:ext>
            </a:extLst>
          </p:cNvPr>
          <p:cNvSpPr txBox="1"/>
          <p:nvPr/>
        </p:nvSpPr>
        <p:spPr>
          <a:xfrm>
            <a:off x="5425678" y="855821"/>
            <a:ext cx="3718322" cy="542008"/>
          </a:xfrm>
          <a:prstGeom prst="rect">
            <a:avLst/>
          </a:prstGeom>
          <a:noFill/>
        </p:spPr>
        <p:txBody>
          <a:bodyPr wrap="square">
            <a:spAutoFit/>
          </a:bodyPr>
          <a:lstStyle/>
          <a:p>
            <a:pPr algn="just">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Arial" panose="020B0604020202020204" pitchFamily="34" charset="0"/>
              </a:rPr>
              <a:t>Shows the window to provide details for the new login to be added to the DB.</a:t>
            </a:r>
            <a:endParaRPr lang="en-IN" sz="11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4578638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C06CFD-E598-ADEC-D80F-2D76729F6DE7}"/>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B64337AE-83B8-17FC-35FF-2177A71D2252}"/>
              </a:ext>
            </a:extLst>
          </p:cNvPr>
          <p:cNvPicPr>
            <a:picLocks noChangeAspect="1"/>
          </p:cNvPicPr>
          <p:nvPr/>
        </p:nvPicPr>
        <p:blipFill>
          <a:blip r:embed="rId2"/>
          <a:stretch>
            <a:fillRect/>
          </a:stretch>
        </p:blipFill>
        <p:spPr>
          <a:xfrm>
            <a:off x="191770" y="913848"/>
            <a:ext cx="4730274" cy="3315804"/>
          </a:xfrm>
          <a:prstGeom prst="rect">
            <a:avLst/>
          </a:prstGeom>
        </p:spPr>
      </p:pic>
      <p:sp>
        <p:nvSpPr>
          <p:cNvPr id="4" name="TextBox 3">
            <a:extLst>
              <a:ext uri="{FF2B5EF4-FFF2-40B4-BE49-F238E27FC236}">
                <a16:creationId xmlns:a16="http://schemas.microsoft.com/office/drawing/2014/main" id="{D67806B3-742D-C9D7-8577-D46E6BA49662}"/>
              </a:ext>
            </a:extLst>
          </p:cNvPr>
          <p:cNvSpPr txBox="1"/>
          <p:nvPr/>
        </p:nvSpPr>
        <p:spPr>
          <a:xfrm>
            <a:off x="5204222" y="913848"/>
            <a:ext cx="3939778" cy="1600438"/>
          </a:xfrm>
          <a:prstGeom prst="rect">
            <a:avLst/>
          </a:prstGeom>
          <a:noFill/>
        </p:spPr>
        <p:txBody>
          <a:bodyPr wrap="square">
            <a:spAutoFit/>
          </a:bodyPr>
          <a:lstStyle/>
          <a:p>
            <a:r>
              <a:rPr lang="en-IN" sz="1400" dirty="0">
                <a:effectLst/>
                <a:latin typeface="Times New Roman" panose="02020603050405020304" pitchFamily="18" charset="0"/>
                <a:ea typeface="Calibri" panose="020F0502020204030204" pitchFamily="34" charset="0"/>
              </a:rPr>
              <a:t>The first screen shown to the HR when the user logins in, it has buttons like employee management to manage Managers and Employees, Approve and assign bonus to employees and Managers respectively, approve resignations for Managers and employees and send out survey with specified questions to the employees to be filled.</a:t>
            </a:r>
            <a:endParaRPr lang="en-IN" dirty="0"/>
          </a:p>
        </p:txBody>
      </p:sp>
    </p:spTree>
    <p:extLst>
      <p:ext uri="{BB962C8B-B14F-4D97-AF65-F5344CB8AC3E}">
        <p14:creationId xmlns:p14="http://schemas.microsoft.com/office/powerpoint/2010/main" val="25562006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3CD8AC-D6EF-AB17-9A4B-5FE68A58F754}"/>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D91C59CE-203D-4867-8FCC-F9D9E3760C47}"/>
              </a:ext>
            </a:extLst>
          </p:cNvPr>
          <p:cNvPicPr>
            <a:picLocks noChangeAspect="1"/>
          </p:cNvPicPr>
          <p:nvPr/>
        </p:nvPicPr>
        <p:blipFill>
          <a:blip r:embed="rId2"/>
          <a:stretch>
            <a:fillRect/>
          </a:stretch>
        </p:blipFill>
        <p:spPr>
          <a:xfrm>
            <a:off x="234633" y="868494"/>
            <a:ext cx="4141952" cy="2903405"/>
          </a:xfrm>
          <a:prstGeom prst="rect">
            <a:avLst/>
          </a:prstGeom>
        </p:spPr>
      </p:pic>
      <p:sp>
        <p:nvSpPr>
          <p:cNvPr id="4" name="TextBox 3">
            <a:extLst>
              <a:ext uri="{FF2B5EF4-FFF2-40B4-BE49-F238E27FC236}">
                <a16:creationId xmlns:a16="http://schemas.microsoft.com/office/drawing/2014/main" id="{CA2EE509-6431-8E08-F3E5-21850FC894BF}"/>
              </a:ext>
            </a:extLst>
          </p:cNvPr>
          <p:cNvSpPr txBox="1"/>
          <p:nvPr/>
        </p:nvSpPr>
        <p:spPr>
          <a:xfrm>
            <a:off x="4647009" y="868494"/>
            <a:ext cx="4496991" cy="1384995"/>
          </a:xfrm>
          <a:prstGeom prst="rect">
            <a:avLst/>
          </a:prstGeom>
          <a:noFill/>
        </p:spPr>
        <p:txBody>
          <a:bodyPr wrap="square">
            <a:spAutoFit/>
          </a:bodyPr>
          <a:lstStyle/>
          <a:p>
            <a:r>
              <a:rPr lang="en-IN" sz="1400" dirty="0">
                <a:effectLst/>
                <a:latin typeface="Times New Roman" panose="02020603050405020304" pitchFamily="18" charset="0"/>
                <a:ea typeface="Calibri" panose="020F0502020204030204" pitchFamily="34" charset="0"/>
              </a:rPr>
              <a:t>When the Employee Management button is clicked this window will appear to the user which includes a toggle to select the role between manager and employee, upon selecting the role all the logins within that role will show up in the list below, the user can then click on any name to show the details of the employee as shown.</a:t>
            </a:r>
            <a:endParaRPr lang="en-IN" dirty="0"/>
          </a:p>
        </p:txBody>
      </p:sp>
      <p:sp>
        <p:nvSpPr>
          <p:cNvPr id="6" name="TextBox 5">
            <a:extLst>
              <a:ext uri="{FF2B5EF4-FFF2-40B4-BE49-F238E27FC236}">
                <a16:creationId xmlns:a16="http://schemas.microsoft.com/office/drawing/2014/main" id="{51A66E14-C46D-F7D9-1C7E-C6A50FAD17EE}"/>
              </a:ext>
            </a:extLst>
          </p:cNvPr>
          <p:cNvSpPr txBox="1"/>
          <p:nvPr/>
        </p:nvSpPr>
        <p:spPr>
          <a:xfrm>
            <a:off x="4647009" y="2366792"/>
            <a:ext cx="4586286" cy="523220"/>
          </a:xfrm>
          <a:prstGeom prst="rect">
            <a:avLst/>
          </a:prstGeom>
          <a:noFill/>
        </p:spPr>
        <p:txBody>
          <a:bodyPr wrap="square">
            <a:spAutoFit/>
          </a:bodyPr>
          <a:lstStyle/>
          <a:p>
            <a:r>
              <a:rPr lang="en-IN" sz="1400" dirty="0">
                <a:effectLst/>
                <a:latin typeface="Times New Roman" panose="02020603050405020304" pitchFamily="18" charset="0"/>
                <a:ea typeface="Calibri" panose="020F0502020204030204" pitchFamily="34" charset="0"/>
              </a:rPr>
              <a:t>The add login button will open a new window which allows to input the details for the new login as shown before.</a:t>
            </a:r>
            <a:endParaRPr lang="en-IN" dirty="0"/>
          </a:p>
        </p:txBody>
      </p:sp>
    </p:spTree>
    <p:extLst>
      <p:ext uri="{BB962C8B-B14F-4D97-AF65-F5344CB8AC3E}">
        <p14:creationId xmlns:p14="http://schemas.microsoft.com/office/powerpoint/2010/main" val="27878514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67E4AD-ADE0-3197-05F9-309C236D059F}"/>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53B37E03-AE4F-46A7-D59D-1A807FEC8937}"/>
              </a:ext>
            </a:extLst>
          </p:cNvPr>
          <p:cNvPicPr>
            <a:picLocks noChangeAspect="1"/>
          </p:cNvPicPr>
          <p:nvPr/>
        </p:nvPicPr>
        <p:blipFill>
          <a:blip r:embed="rId2"/>
          <a:stretch>
            <a:fillRect/>
          </a:stretch>
        </p:blipFill>
        <p:spPr>
          <a:xfrm>
            <a:off x="248919" y="839224"/>
            <a:ext cx="4632121" cy="3247001"/>
          </a:xfrm>
          <a:prstGeom prst="rect">
            <a:avLst/>
          </a:prstGeom>
        </p:spPr>
      </p:pic>
      <p:sp>
        <p:nvSpPr>
          <p:cNvPr id="4" name="TextBox 3">
            <a:extLst>
              <a:ext uri="{FF2B5EF4-FFF2-40B4-BE49-F238E27FC236}">
                <a16:creationId xmlns:a16="http://schemas.microsoft.com/office/drawing/2014/main" id="{6E24951C-4B7C-7EA7-3611-FA0E0A4C775E}"/>
              </a:ext>
            </a:extLst>
          </p:cNvPr>
          <p:cNvSpPr txBox="1"/>
          <p:nvPr/>
        </p:nvSpPr>
        <p:spPr>
          <a:xfrm>
            <a:off x="5082778" y="839224"/>
            <a:ext cx="4061222" cy="1003031"/>
          </a:xfrm>
          <a:prstGeom prst="rect">
            <a:avLst/>
          </a:prstGeom>
          <a:noFill/>
        </p:spPr>
        <p:txBody>
          <a:bodyPr wrap="square">
            <a:spAutoFit/>
          </a:bodyPr>
          <a:lstStyle/>
          <a:p>
            <a:pPr algn="just">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Arial" panose="020B0604020202020204" pitchFamily="34" charset="0"/>
              </a:rPr>
              <a:t>The details of the employee that was clicked is shown in a new window, along with the option to edit the salary</a:t>
            </a:r>
            <a:r>
              <a:rPr lang="en-IN" kern="100" dirty="0">
                <a:latin typeface="Times New Roman" panose="02020603050405020304" pitchFamily="18" charset="0"/>
                <a:ea typeface="Calibri" panose="020F0502020204030204" pitchFamily="34" charset="0"/>
                <a:cs typeface="Arial" panose="020B0604020202020204" pitchFamily="34" charset="0"/>
              </a:rPr>
              <a:t> </a:t>
            </a:r>
            <a:r>
              <a:rPr lang="en-IN" sz="1400" kern="100" dirty="0">
                <a:effectLst/>
                <a:latin typeface="Times New Roman" panose="02020603050405020304" pitchFamily="18" charset="0"/>
                <a:ea typeface="Calibri" panose="020F0502020204030204" pitchFamily="34" charset="0"/>
                <a:cs typeface="Arial" panose="020B0604020202020204" pitchFamily="34" charset="0"/>
              </a:rPr>
              <a:t>and remove the specified login for the employee.</a:t>
            </a:r>
            <a:endParaRPr lang="en-IN" sz="11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5807662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3EF8F1-AD59-B349-DE6D-8A75B1252F5D}"/>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805E2E69-B828-A5F6-A672-9D4E7F8801B9}"/>
              </a:ext>
            </a:extLst>
          </p:cNvPr>
          <p:cNvPicPr>
            <a:picLocks noChangeAspect="1"/>
          </p:cNvPicPr>
          <p:nvPr/>
        </p:nvPicPr>
        <p:blipFill>
          <a:blip r:embed="rId2"/>
          <a:stretch>
            <a:fillRect/>
          </a:stretch>
        </p:blipFill>
        <p:spPr>
          <a:xfrm>
            <a:off x="213201" y="875082"/>
            <a:ext cx="4358799" cy="3055409"/>
          </a:xfrm>
          <a:prstGeom prst="rect">
            <a:avLst/>
          </a:prstGeom>
        </p:spPr>
      </p:pic>
      <p:sp>
        <p:nvSpPr>
          <p:cNvPr id="4" name="TextBox 3">
            <a:extLst>
              <a:ext uri="{FF2B5EF4-FFF2-40B4-BE49-F238E27FC236}">
                <a16:creationId xmlns:a16="http://schemas.microsoft.com/office/drawing/2014/main" id="{9F8D6FC6-850A-252C-293F-83E0C2D66862}"/>
              </a:ext>
            </a:extLst>
          </p:cNvPr>
          <p:cNvSpPr txBox="1"/>
          <p:nvPr/>
        </p:nvSpPr>
        <p:spPr>
          <a:xfrm>
            <a:off x="4854178" y="875082"/>
            <a:ext cx="4289822" cy="772519"/>
          </a:xfrm>
          <a:prstGeom prst="rect">
            <a:avLst/>
          </a:prstGeom>
          <a:noFill/>
        </p:spPr>
        <p:txBody>
          <a:bodyPr wrap="square">
            <a:spAutoFit/>
          </a:bodyPr>
          <a:lstStyle/>
          <a:p>
            <a:pPr algn="just">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Arial" panose="020B0604020202020204" pitchFamily="34" charset="0"/>
              </a:rPr>
              <a:t>When the user clicks on edit salary button a new window will open asking for the input for the new salary of the Manager/Employee.</a:t>
            </a:r>
            <a:endParaRPr lang="en-IN" sz="11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6075902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9AEF24-C1F5-040B-54AF-2DB5EBCC558B}"/>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80974205-A84C-8224-515B-C5BD59E2535F}"/>
              </a:ext>
            </a:extLst>
          </p:cNvPr>
          <p:cNvPicPr>
            <a:picLocks noChangeAspect="1"/>
          </p:cNvPicPr>
          <p:nvPr/>
        </p:nvPicPr>
        <p:blipFill>
          <a:blip r:embed="rId2"/>
          <a:stretch>
            <a:fillRect/>
          </a:stretch>
        </p:blipFill>
        <p:spPr>
          <a:xfrm>
            <a:off x="225743" y="799085"/>
            <a:ext cx="4596289" cy="3221417"/>
          </a:xfrm>
          <a:prstGeom prst="rect">
            <a:avLst/>
          </a:prstGeom>
        </p:spPr>
      </p:pic>
      <p:sp>
        <p:nvSpPr>
          <p:cNvPr id="4" name="TextBox 3">
            <a:extLst>
              <a:ext uri="{FF2B5EF4-FFF2-40B4-BE49-F238E27FC236}">
                <a16:creationId xmlns:a16="http://schemas.microsoft.com/office/drawing/2014/main" id="{B06CDB10-7C53-01D5-3DD1-E457F1D112D1}"/>
              </a:ext>
            </a:extLst>
          </p:cNvPr>
          <p:cNvSpPr txBox="1"/>
          <p:nvPr/>
        </p:nvSpPr>
        <p:spPr>
          <a:xfrm>
            <a:off x="5054203" y="799085"/>
            <a:ext cx="4089797" cy="772519"/>
          </a:xfrm>
          <a:prstGeom prst="rect">
            <a:avLst/>
          </a:prstGeom>
          <a:noFill/>
        </p:spPr>
        <p:txBody>
          <a:bodyPr wrap="square">
            <a:spAutoFit/>
          </a:bodyPr>
          <a:lstStyle/>
          <a:p>
            <a:pPr algn="just">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Arial" panose="020B0604020202020204" pitchFamily="34" charset="0"/>
              </a:rPr>
              <a:t>The Employee bonus is requested by the Manager and has to be approved by the HR, giving the HR two options to either approve or deny the request.</a:t>
            </a:r>
            <a:endParaRPr lang="en-IN" sz="11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5065087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E720FA-C38D-08F3-E2AE-6D0CE08AA045}"/>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C0324605-AE9D-1C47-9619-49E6C2C4839D}"/>
              </a:ext>
            </a:extLst>
          </p:cNvPr>
          <p:cNvPicPr>
            <a:picLocks noChangeAspect="1"/>
          </p:cNvPicPr>
          <p:nvPr/>
        </p:nvPicPr>
        <p:blipFill>
          <a:blip r:embed="rId2"/>
          <a:stretch>
            <a:fillRect/>
          </a:stretch>
        </p:blipFill>
        <p:spPr>
          <a:xfrm>
            <a:off x="320358" y="888810"/>
            <a:ext cx="4801711" cy="3365879"/>
          </a:xfrm>
          <a:prstGeom prst="rect">
            <a:avLst/>
          </a:prstGeom>
        </p:spPr>
      </p:pic>
      <p:sp>
        <p:nvSpPr>
          <p:cNvPr id="4" name="TextBox 3">
            <a:extLst>
              <a:ext uri="{FF2B5EF4-FFF2-40B4-BE49-F238E27FC236}">
                <a16:creationId xmlns:a16="http://schemas.microsoft.com/office/drawing/2014/main" id="{1768FE57-A304-D36F-CF11-8E0CAF929B5C}"/>
              </a:ext>
            </a:extLst>
          </p:cNvPr>
          <p:cNvSpPr txBox="1"/>
          <p:nvPr/>
        </p:nvSpPr>
        <p:spPr>
          <a:xfrm>
            <a:off x="5318521" y="888810"/>
            <a:ext cx="3825479" cy="954107"/>
          </a:xfrm>
          <a:prstGeom prst="rect">
            <a:avLst/>
          </a:prstGeom>
          <a:noFill/>
        </p:spPr>
        <p:txBody>
          <a:bodyPr wrap="square">
            <a:spAutoFit/>
          </a:bodyPr>
          <a:lstStyle/>
          <a:p>
            <a:r>
              <a:rPr lang="en-IN" sz="1400" dirty="0">
                <a:effectLst/>
                <a:latin typeface="Times New Roman" panose="02020603050405020304" pitchFamily="18" charset="0"/>
                <a:ea typeface="Calibri" panose="020F0502020204030204" pitchFamily="34" charset="0"/>
              </a:rPr>
              <a:t>For Manager level the HR directly gives bonus on their discretion, therefore the grant bonus option is available which when clicked opens a new window</a:t>
            </a:r>
            <a:endParaRPr lang="en-IN" dirty="0"/>
          </a:p>
        </p:txBody>
      </p:sp>
    </p:spTree>
    <p:extLst>
      <p:ext uri="{BB962C8B-B14F-4D97-AF65-F5344CB8AC3E}">
        <p14:creationId xmlns:p14="http://schemas.microsoft.com/office/powerpoint/2010/main" val="42870393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4C0CC7-1132-AF98-03B7-2484EBA702A1}"/>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41AEA8E1-FB8C-23E0-C6AF-CC0D8E4D9E1F}"/>
              </a:ext>
            </a:extLst>
          </p:cNvPr>
          <p:cNvPicPr>
            <a:picLocks noChangeAspect="1"/>
          </p:cNvPicPr>
          <p:nvPr/>
        </p:nvPicPr>
        <p:blipFill>
          <a:blip r:embed="rId2"/>
          <a:stretch>
            <a:fillRect/>
          </a:stretch>
        </p:blipFill>
        <p:spPr>
          <a:xfrm>
            <a:off x="298926" y="809705"/>
            <a:ext cx="4737418" cy="3320811"/>
          </a:xfrm>
          <a:prstGeom prst="rect">
            <a:avLst/>
          </a:prstGeom>
        </p:spPr>
      </p:pic>
      <p:sp>
        <p:nvSpPr>
          <p:cNvPr id="4" name="TextBox 3">
            <a:extLst>
              <a:ext uri="{FF2B5EF4-FFF2-40B4-BE49-F238E27FC236}">
                <a16:creationId xmlns:a16="http://schemas.microsoft.com/office/drawing/2014/main" id="{2376258F-CCFD-85E1-92C0-2DFF3A6DE5B7}"/>
              </a:ext>
            </a:extLst>
          </p:cNvPr>
          <p:cNvSpPr txBox="1"/>
          <p:nvPr/>
        </p:nvSpPr>
        <p:spPr>
          <a:xfrm>
            <a:off x="5168503" y="809705"/>
            <a:ext cx="3975497" cy="954107"/>
          </a:xfrm>
          <a:prstGeom prst="rect">
            <a:avLst/>
          </a:prstGeom>
          <a:noFill/>
        </p:spPr>
        <p:txBody>
          <a:bodyPr wrap="square">
            <a:spAutoFit/>
          </a:bodyPr>
          <a:lstStyle/>
          <a:p>
            <a:r>
              <a:rPr lang="en-IN" sz="1400" dirty="0">
                <a:effectLst/>
                <a:latin typeface="Times New Roman" panose="02020603050405020304" pitchFamily="18" charset="0"/>
                <a:ea typeface="Calibri" panose="020F0502020204030204" pitchFamily="34" charset="0"/>
              </a:rPr>
              <a:t>Gives the HR the input box to input the amount of bonus that should be provided the specified Manager, on clicking the submit button (figure 23) is shown.</a:t>
            </a:r>
            <a:endParaRPr lang="en-IN" dirty="0"/>
          </a:p>
        </p:txBody>
      </p:sp>
    </p:spTree>
    <p:extLst>
      <p:ext uri="{BB962C8B-B14F-4D97-AF65-F5344CB8AC3E}">
        <p14:creationId xmlns:p14="http://schemas.microsoft.com/office/powerpoint/2010/main" val="4298729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C4DD8F-4297-27CA-45F4-30F53379CDD6}"/>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9DA228D7-D5C2-BD1E-0433-45FAED494A71}"/>
              </a:ext>
            </a:extLst>
          </p:cNvPr>
          <p:cNvPicPr>
            <a:picLocks noChangeAspect="1"/>
          </p:cNvPicPr>
          <p:nvPr/>
        </p:nvPicPr>
        <p:blipFill>
          <a:blip r:embed="rId2"/>
          <a:stretch>
            <a:fillRect/>
          </a:stretch>
        </p:blipFill>
        <p:spPr>
          <a:xfrm>
            <a:off x="213201" y="822521"/>
            <a:ext cx="4780280" cy="3350857"/>
          </a:xfrm>
          <a:prstGeom prst="rect">
            <a:avLst/>
          </a:prstGeom>
        </p:spPr>
      </p:pic>
      <p:sp>
        <p:nvSpPr>
          <p:cNvPr id="4" name="TextBox 3">
            <a:extLst>
              <a:ext uri="{FF2B5EF4-FFF2-40B4-BE49-F238E27FC236}">
                <a16:creationId xmlns:a16="http://schemas.microsoft.com/office/drawing/2014/main" id="{9A66A3DE-5677-D63A-39F6-AC2C38D21487}"/>
              </a:ext>
            </a:extLst>
          </p:cNvPr>
          <p:cNvSpPr txBox="1"/>
          <p:nvPr/>
        </p:nvSpPr>
        <p:spPr>
          <a:xfrm>
            <a:off x="5111353" y="822521"/>
            <a:ext cx="4032647" cy="1384995"/>
          </a:xfrm>
          <a:prstGeom prst="rect">
            <a:avLst/>
          </a:prstGeom>
          <a:noFill/>
        </p:spPr>
        <p:txBody>
          <a:bodyPr wrap="square">
            <a:spAutoFit/>
          </a:bodyPr>
          <a:lstStyle/>
          <a:p>
            <a:r>
              <a:rPr lang="en-IN" sz="1400" dirty="0">
                <a:effectLst/>
                <a:latin typeface="Times New Roman" panose="02020603050405020304" pitchFamily="18" charset="0"/>
                <a:ea typeface="Calibri" panose="020F0502020204030204" pitchFamily="34" charset="0"/>
              </a:rPr>
              <a:t>Upon clicking the Approve resignation button a new window shows up with the list of employees whose resignation approval is pending, upon clicking the respective employee the approve button highlights itself which can then be clicked to approve the resignation.</a:t>
            </a:r>
            <a:endParaRPr lang="en-IN" dirty="0"/>
          </a:p>
        </p:txBody>
      </p:sp>
    </p:spTree>
    <p:extLst>
      <p:ext uri="{BB962C8B-B14F-4D97-AF65-F5344CB8AC3E}">
        <p14:creationId xmlns:p14="http://schemas.microsoft.com/office/powerpoint/2010/main" val="2369323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3" name="Google Shape;343;p2"/>
          <p:cNvSpPr txBox="1">
            <a:spLocks noGrp="1"/>
          </p:cNvSpPr>
          <p:nvPr>
            <p:ph type="body" idx="1"/>
          </p:nvPr>
        </p:nvSpPr>
        <p:spPr>
          <a:xfrm>
            <a:off x="0" y="802420"/>
            <a:ext cx="9144000" cy="3372406"/>
          </a:xfrm>
          <a:prstGeom prst="rect">
            <a:avLst/>
          </a:prstGeom>
          <a:noFill/>
          <a:ln>
            <a:noFill/>
          </a:ln>
        </p:spPr>
        <p:txBody>
          <a:bodyPr spcFirstLastPara="1" wrap="square" lIns="91425" tIns="45700" rIns="91425" bIns="45700" anchor="t" anchorCtr="0">
            <a:noAutofit/>
          </a:bodyPr>
          <a:lstStyle/>
          <a:p>
            <a:pPr marL="274320" lvl="0" indent="-274320" algn="just" rtl="0">
              <a:lnSpc>
                <a:spcPct val="100000"/>
              </a:lnSpc>
              <a:spcBef>
                <a:spcPts val="0"/>
              </a:spcBef>
              <a:spcAft>
                <a:spcPts val="0"/>
              </a:spcAft>
              <a:buSzPts val="1140"/>
              <a:buChar char="⚫"/>
            </a:pPr>
            <a:r>
              <a:rPr lang="en-US" sz="1600" b="1" dirty="0">
                <a:solidFill>
                  <a:schemeClr val="tx1"/>
                </a:solidFill>
                <a:latin typeface="Times New Roman" panose="02020603050405020304" pitchFamily="18" charset="0"/>
                <a:ea typeface="Times New Roman"/>
                <a:cs typeface="Times New Roman" panose="02020603050405020304" pitchFamily="18" charset="0"/>
                <a:sym typeface="Times New Roman"/>
              </a:rPr>
              <a:t>Introduction</a:t>
            </a:r>
            <a:r>
              <a:rPr lang="en-US" sz="1800" b="1" dirty="0">
                <a:solidFill>
                  <a:schemeClr val="tx1"/>
                </a:solidFill>
                <a:latin typeface="Times New Roman" panose="02020603050405020304" pitchFamily="18" charset="0"/>
                <a:ea typeface="Times New Roman"/>
                <a:cs typeface="Times New Roman" panose="02020603050405020304" pitchFamily="18" charset="0"/>
                <a:sym typeface="Times New Roman"/>
              </a:rPr>
              <a:t> to Topic</a:t>
            </a:r>
          </a:p>
          <a:p>
            <a:pPr marL="274320" lvl="0" indent="-274320" algn="just" rtl="0">
              <a:lnSpc>
                <a:spcPct val="100000"/>
              </a:lnSpc>
              <a:spcBef>
                <a:spcPts val="0"/>
              </a:spcBef>
              <a:spcAft>
                <a:spcPts val="0"/>
              </a:spcAft>
              <a:buSzPts val="1140"/>
              <a:buChar char="⚫"/>
            </a:pPr>
            <a:endParaRPr lang="en-US" sz="1200" b="1" dirty="0">
              <a:latin typeface="Times New Roman" panose="02020603050405020304" pitchFamily="18" charset="0"/>
              <a:cs typeface="Times New Roman" panose="02020603050405020304" pitchFamily="18" charset="0"/>
              <a:sym typeface="Times New Roman"/>
            </a:endParaRPr>
          </a:p>
          <a:p>
            <a:pPr>
              <a:lnSpc>
                <a:spcPct val="107000"/>
              </a:lnSpc>
              <a:spcAft>
                <a:spcPts val="800"/>
              </a:spcAft>
              <a:buFont typeface="Arial" panose="020B0604020202020204" pitchFamily="34" charset="0"/>
              <a:buChar char="•"/>
            </a:pPr>
            <a:r>
              <a:rPr lang="en-US" sz="1100" kern="100" dirty="0">
                <a:effectLst/>
                <a:latin typeface="Times New Roman" panose="02020603050405020304" pitchFamily="18" charset="0"/>
                <a:ea typeface="Calibri" panose="020F0502020204030204" pitchFamily="34" charset="0"/>
                <a:cs typeface="Times New Roman" panose="02020603050405020304" pitchFamily="18" charset="0"/>
              </a:rPr>
              <a:t>In the dynamic landscape of modern organizations, the effective management of human resources is paramount to achieving strategic goals and maintaining a competitive edge. The HR Management System (HRMS) emerges as a comprehensive solution, seamlessly integrating technology and human resource management practices to streamline processes, enhance efficiency, and foster a more strategic approach to workforce management.</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buFont typeface="Arial" panose="020B0604020202020204" pitchFamily="34" charset="0"/>
              <a:buChar char="•"/>
            </a:pPr>
            <a:r>
              <a:rPr lang="en-US" sz="1100" kern="100" dirty="0">
                <a:effectLst/>
                <a:latin typeface="Times New Roman" panose="02020603050405020304" pitchFamily="18" charset="0"/>
                <a:ea typeface="Calibri" panose="020F0502020204030204" pitchFamily="34" charset="0"/>
                <a:cs typeface="Times New Roman" panose="02020603050405020304" pitchFamily="18" charset="0"/>
              </a:rPr>
              <a:t>The HRMS serves as the central hub for all HR-related activities within an organization, providing a robust platform for managing employee information, recruitment, performance appraisal, training, and more. This system not only automates routine HR tasks but also empowers HR professionals with valuable insights through analytics, aiding in informed decision-making.</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buFont typeface="Arial" panose="020B0604020202020204" pitchFamily="34" charset="0"/>
              <a:buChar char="•"/>
            </a:pPr>
            <a:r>
              <a:rPr lang="en-US" sz="1100" kern="100" dirty="0">
                <a:effectLst/>
                <a:latin typeface="Times New Roman" panose="02020603050405020304" pitchFamily="18" charset="0"/>
                <a:ea typeface="Calibri" panose="020F0502020204030204" pitchFamily="34" charset="0"/>
                <a:cs typeface="Times New Roman" panose="02020603050405020304" pitchFamily="18" charset="0"/>
              </a:rPr>
              <a:t>In this digital age, HR MANAGEMENT SYSTEM With the advent of technology The HRMS consolidates and centralizes employee data, providing a secure and accessible repository for personal details, qualifications, and performance records.</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buFont typeface="Arial" panose="020B0604020202020204" pitchFamily="34" charset="0"/>
              <a:buChar char="•"/>
            </a:pPr>
            <a:r>
              <a:rPr lang="en-US" sz="1100" kern="100" dirty="0">
                <a:effectLst/>
                <a:latin typeface="Times New Roman" panose="02020603050405020304" pitchFamily="18" charset="0"/>
                <a:ea typeface="Calibri" panose="020F0502020204030204" pitchFamily="34" charset="0"/>
                <a:cs typeface="Times New Roman" panose="02020603050405020304" pitchFamily="18" charset="0"/>
              </a:rPr>
              <a:t>Facilitating employee development, the HRMS aids in planning, implementing, and tracking training programs to enhance skills and knowledge.</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buFont typeface="Arial" panose="020B0604020202020204" pitchFamily="34" charset="0"/>
              <a:buChar char="•"/>
            </a:pPr>
            <a:r>
              <a:rPr lang="en-US" sz="1100" kern="100" dirty="0">
                <a:effectLst/>
                <a:latin typeface="Times New Roman" panose="02020603050405020304" pitchFamily="18" charset="0"/>
                <a:ea typeface="Calibri" panose="020F0502020204030204" pitchFamily="34" charset="0"/>
                <a:cs typeface="Times New Roman" panose="02020603050405020304" pitchFamily="18" charset="0"/>
              </a:rPr>
              <a:t>As organizations continue to recognize the strategic importance of their human capital, the HRMS emerges as a critical tool in fostering a positive employee experience, ensuring compliance with regulations, and driving organizational success. This introduction sets the stage for exploring the various dimensions and functionalities of the HR Management System, ultimately contributing to the evolution of modern HR practices within the organization..</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lvl="0" indent="0" algn="just" rtl="0">
              <a:lnSpc>
                <a:spcPct val="100000"/>
              </a:lnSpc>
              <a:spcBef>
                <a:spcPts val="0"/>
              </a:spcBef>
              <a:spcAft>
                <a:spcPts val="0"/>
              </a:spcAft>
              <a:buSzPts val="1140"/>
              <a:buNone/>
            </a:pPr>
            <a:endParaRPr sz="1600" dirty="0">
              <a:latin typeface="Times New Roman" panose="02020603050405020304" pitchFamily="18" charset="0"/>
              <a:cs typeface="Times New Roman" panose="02020603050405020304" pitchFamily="18" charset="0"/>
            </a:endParaRPr>
          </a:p>
          <a:p>
            <a:pPr marL="274320" lvl="0" indent="-201930" algn="just" rtl="0">
              <a:lnSpc>
                <a:spcPct val="100000"/>
              </a:lnSpc>
              <a:spcBef>
                <a:spcPts val="240"/>
              </a:spcBef>
              <a:spcAft>
                <a:spcPts val="0"/>
              </a:spcAft>
              <a:buSzPts val="1140"/>
              <a:buNone/>
            </a:pPr>
            <a:endParaRPr sz="1200" b="1" dirty="0">
              <a:latin typeface="Times New Roman" panose="02020603050405020304" pitchFamily="18" charset="0"/>
              <a:ea typeface="Times New Roman"/>
              <a:cs typeface="Times New Roman" panose="02020603050405020304" pitchFamily="18" charset="0"/>
              <a:sym typeface="Times New Roman"/>
            </a:endParaRPr>
          </a:p>
          <a:p>
            <a:pPr marL="274320" lvl="0" indent="-201930" algn="just" rtl="0">
              <a:lnSpc>
                <a:spcPct val="100000"/>
              </a:lnSpc>
              <a:spcBef>
                <a:spcPts val="240"/>
              </a:spcBef>
              <a:spcAft>
                <a:spcPts val="0"/>
              </a:spcAft>
              <a:buSzPts val="1140"/>
              <a:buNone/>
            </a:pPr>
            <a:endParaRPr sz="1200" b="1" dirty="0">
              <a:latin typeface="Times New Roman" panose="02020603050405020304" pitchFamily="18" charset="0"/>
              <a:ea typeface="Times New Roman"/>
              <a:cs typeface="Times New Roman" panose="02020603050405020304" pitchFamily="18" charset="0"/>
              <a:sym typeface="Times New Roman"/>
            </a:endParaRPr>
          </a:p>
          <a:p>
            <a:pPr marL="274320" lvl="0" indent="-177800" algn="just" rtl="0">
              <a:lnSpc>
                <a:spcPct val="100000"/>
              </a:lnSpc>
              <a:spcBef>
                <a:spcPts val="320"/>
              </a:spcBef>
              <a:spcAft>
                <a:spcPts val="0"/>
              </a:spcAft>
              <a:buSzPts val="1520"/>
              <a:buNone/>
            </a:pPr>
            <a:endParaRPr sz="1200" b="1" dirty="0">
              <a:latin typeface="Times New Roman" panose="02020603050405020304" pitchFamily="18" charset="0"/>
              <a:ea typeface="Times New Roman"/>
              <a:cs typeface="Times New Roman" panose="02020603050405020304" pitchFamily="18" charset="0"/>
              <a:sym typeface="Times New Roman"/>
            </a:endParaRPr>
          </a:p>
          <a:p>
            <a:pPr marL="274320" lvl="0" indent="-177800" algn="just" rtl="0">
              <a:lnSpc>
                <a:spcPct val="100000"/>
              </a:lnSpc>
              <a:spcBef>
                <a:spcPts val="320"/>
              </a:spcBef>
              <a:spcAft>
                <a:spcPts val="0"/>
              </a:spcAft>
              <a:buSzPts val="1520"/>
              <a:buNone/>
            </a:pPr>
            <a:endParaRPr sz="1200" b="1" dirty="0">
              <a:latin typeface="Times New Roman" panose="02020603050405020304" pitchFamily="18" charset="0"/>
              <a:ea typeface="Times New Roman"/>
              <a:cs typeface="Times New Roman" panose="02020603050405020304" pitchFamily="18" charset="0"/>
              <a:sym typeface="Times New Roman"/>
            </a:endParaRPr>
          </a:p>
          <a:p>
            <a:pPr marL="274320" lvl="0" indent="-177800" algn="just" rtl="0">
              <a:lnSpc>
                <a:spcPct val="100000"/>
              </a:lnSpc>
              <a:spcBef>
                <a:spcPts val="320"/>
              </a:spcBef>
              <a:spcAft>
                <a:spcPts val="0"/>
              </a:spcAft>
              <a:buSzPts val="1520"/>
              <a:buFont typeface="Arial"/>
              <a:buNone/>
            </a:pPr>
            <a:endParaRPr sz="1200" b="1" dirty="0">
              <a:latin typeface="Times New Roman" panose="02020603050405020304" pitchFamily="18" charset="0"/>
              <a:ea typeface="Times New Roman"/>
              <a:cs typeface="Times New Roman" panose="02020603050405020304" pitchFamily="18" charset="0"/>
              <a:sym typeface="Times New Roman"/>
            </a:endParaRPr>
          </a:p>
        </p:txBody>
      </p:sp>
    </p:spTree>
    <p:extLst>
      <p:ext uri="{BB962C8B-B14F-4D97-AF65-F5344CB8AC3E}">
        <p14:creationId xmlns:p14="http://schemas.microsoft.com/office/powerpoint/2010/main" val="40850907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5CF51F-AFF8-1F32-353C-32C95AEECD14}"/>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F5DE7EC2-FF80-DBB1-9167-36D245643194}"/>
              </a:ext>
            </a:extLst>
          </p:cNvPr>
          <p:cNvSpPr txBox="1"/>
          <p:nvPr/>
        </p:nvSpPr>
        <p:spPr>
          <a:xfrm>
            <a:off x="4572000" y="834795"/>
            <a:ext cx="4579144" cy="772519"/>
          </a:xfrm>
          <a:prstGeom prst="rect">
            <a:avLst/>
          </a:prstGeom>
          <a:noFill/>
        </p:spPr>
        <p:txBody>
          <a:bodyPr wrap="square">
            <a:spAutoFit/>
          </a:bodyPr>
          <a:lstStyle/>
          <a:p>
            <a:pPr algn="just">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Arial" panose="020B0604020202020204" pitchFamily="34" charset="0"/>
              </a:rPr>
              <a:t>Show the last question of the survey along with the previous next and submit buttons to move between the questions and to assign the survey for the employees to fill it.</a:t>
            </a:r>
            <a:endParaRPr lang="en-IN" sz="1100" kern="1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8016434B-68B3-515F-C5C8-FDF148EDB338}"/>
              </a:ext>
            </a:extLst>
          </p:cNvPr>
          <p:cNvPicPr>
            <a:picLocks noChangeAspect="1"/>
          </p:cNvPicPr>
          <p:nvPr/>
        </p:nvPicPr>
        <p:blipFill>
          <a:blip r:embed="rId2"/>
          <a:stretch>
            <a:fillRect/>
          </a:stretch>
        </p:blipFill>
        <p:spPr>
          <a:xfrm>
            <a:off x="151687" y="834795"/>
            <a:ext cx="4281011" cy="3000921"/>
          </a:xfrm>
          <a:prstGeom prst="rect">
            <a:avLst/>
          </a:prstGeom>
        </p:spPr>
      </p:pic>
    </p:spTree>
    <p:extLst>
      <p:ext uri="{BB962C8B-B14F-4D97-AF65-F5344CB8AC3E}">
        <p14:creationId xmlns:p14="http://schemas.microsoft.com/office/powerpoint/2010/main" val="23664389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5AD84-1791-F141-D91C-98D03D5BB99D}"/>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CFC8DB76-AA60-1CCB-EE19-6654C026821B}"/>
              </a:ext>
            </a:extLst>
          </p:cNvPr>
          <p:cNvPicPr>
            <a:picLocks noChangeAspect="1"/>
          </p:cNvPicPr>
          <p:nvPr/>
        </p:nvPicPr>
        <p:blipFill>
          <a:blip r:embed="rId2"/>
          <a:stretch>
            <a:fillRect/>
          </a:stretch>
        </p:blipFill>
        <p:spPr>
          <a:xfrm>
            <a:off x="248920" y="851253"/>
            <a:ext cx="4908868" cy="3440994"/>
          </a:xfrm>
          <a:prstGeom prst="rect">
            <a:avLst/>
          </a:prstGeom>
        </p:spPr>
      </p:pic>
      <p:sp>
        <p:nvSpPr>
          <p:cNvPr id="4" name="TextBox 3">
            <a:extLst>
              <a:ext uri="{FF2B5EF4-FFF2-40B4-BE49-F238E27FC236}">
                <a16:creationId xmlns:a16="http://schemas.microsoft.com/office/drawing/2014/main" id="{FD450424-8BF8-5C4B-B443-C3CC93F9F72A}"/>
              </a:ext>
            </a:extLst>
          </p:cNvPr>
          <p:cNvSpPr txBox="1"/>
          <p:nvPr/>
        </p:nvSpPr>
        <p:spPr>
          <a:xfrm>
            <a:off x="5268516" y="851253"/>
            <a:ext cx="3875484" cy="1600438"/>
          </a:xfrm>
          <a:prstGeom prst="rect">
            <a:avLst/>
          </a:prstGeom>
          <a:noFill/>
        </p:spPr>
        <p:txBody>
          <a:bodyPr wrap="square">
            <a:spAutoFit/>
          </a:bodyPr>
          <a:lstStyle/>
          <a:p>
            <a:r>
              <a:rPr lang="en-IN" sz="1400" dirty="0">
                <a:effectLst/>
                <a:latin typeface="Times New Roman" panose="02020603050405020304" pitchFamily="18" charset="0"/>
                <a:ea typeface="Calibri" panose="020F0502020204030204" pitchFamily="34" charset="0"/>
              </a:rPr>
              <a:t>The window that is shown to the user who logs in at the manager level, the user has the options to approve performance reviews, approve vacation/sick leaves, check progress on tasks which are in progress by employees, assign promotions, approve resignation and request for bonus for employees</a:t>
            </a:r>
            <a:endParaRPr lang="en-IN" dirty="0"/>
          </a:p>
        </p:txBody>
      </p:sp>
    </p:spTree>
    <p:extLst>
      <p:ext uri="{BB962C8B-B14F-4D97-AF65-F5344CB8AC3E}">
        <p14:creationId xmlns:p14="http://schemas.microsoft.com/office/powerpoint/2010/main" val="1732046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7C4BA1-2C0D-4B22-677A-25295108B933}"/>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C409AEAD-0CFD-92CF-ECB0-9E1D456BB9E9}"/>
              </a:ext>
            </a:extLst>
          </p:cNvPr>
          <p:cNvPicPr>
            <a:picLocks noChangeAspect="1"/>
          </p:cNvPicPr>
          <p:nvPr/>
        </p:nvPicPr>
        <p:blipFill>
          <a:blip r:embed="rId2"/>
          <a:stretch>
            <a:fillRect/>
          </a:stretch>
        </p:blipFill>
        <p:spPr>
          <a:xfrm>
            <a:off x="256064" y="917736"/>
            <a:ext cx="4573111" cy="3205636"/>
          </a:xfrm>
          <a:prstGeom prst="rect">
            <a:avLst/>
          </a:prstGeom>
        </p:spPr>
      </p:pic>
      <p:sp>
        <p:nvSpPr>
          <p:cNvPr id="4" name="TextBox 3">
            <a:extLst>
              <a:ext uri="{FF2B5EF4-FFF2-40B4-BE49-F238E27FC236}">
                <a16:creationId xmlns:a16="http://schemas.microsoft.com/office/drawing/2014/main" id="{B41069E6-E6B9-B4C6-6D5D-E3A329E777B5}"/>
              </a:ext>
            </a:extLst>
          </p:cNvPr>
          <p:cNvSpPr txBox="1"/>
          <p:nvPr/>
        </p:nvSpPr>
        <p:spPr>
          <a:xfrm>
            <a:off x="4975622" y="917736"/>
            <a:ext cx="4168378" cy="1464055"/>
          </a:xfrm>
          <a:prstGeom prst="rect">
            <a:avLst/>
          </a:prstGeom>
          <a:noFill/>
        </p:spPr>
        <p:txBody>
          <a:bodyPr wrap="square">
            <a:spAutoFit/>
          </a:bodyPr>
          <a:lstStyle/>
          <a:p>
            <a:pPr algn="just">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Arial" panose="020B0604020202020204" pitchFamily="34" charset="0"/>
              </a:rPr>
              <a:t>Opens a new window when the approve performance review button is clicked, this displays the list of employees who have filled their quarterly and annual reports separately, clicking each employee’s name will give the information they have filled, that performance review can then be approved or denied by the manager.</a:t>
            </a:r>
            <a:endParaRPr lang="en-IN" sz="11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2984427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A368C5-4628-AE48-74A5-2105EE539589}"/>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A8D5024F-1841-BC68-8D33-E63901485114}"/>
              </a:ext>
            </a:extLst>
          </p:cNvPr>
          <p:cNvPicPr>
            <a:picLocks noChangeAspect="1"/>
          </p:cNvPicPr>
          <p:nvPr/>
        </p:nvPicPr>
        <p:blipFill>
          <a:blip r:embed="rId2"/>
          <a:stretch>
            <a:fillRect/>
          </a:stretch>
        </p:blipFill>
        <p:spPr>
          <a:xfrm>
            <a:off x="198915" y="756761"/>
            <a:ext cx="4608830" cy="3629977"/>
          </a:xfrm>
          <a:prstGeom prst="rect">
            <a:avLst/>
          </a:prstGeom>
        </p:spPr>
      </p:pic>
      <p:sp>
        <p:nvSpPr>
          <p:cNvPr id="4" name="TextBox 3">
            <a:extLst>
              <a:ext uri="{FF2B5EF4-FFF2-40B4-BE49-F238E27FC236}">
                <a16:creationId xmlns:a16="http://schemas.microsoft.com/office/drawing/2014/main" id="{686F3CF2-9C7B-CB1C-DA00-AEDA625188C8}"/>
              </a:ext>
            </a:extLst>
          </p:cNvPr>
          <p:cNvSpPr txBox="1"/>
          <p:nvPr/>
        </p:nvSpPr>
        <p:spPr>
          <a:xfrm>
            <a:off x="4947047" y="756761"/>
            <a:ext cx="4196953" cy="772519"/>
          </a:xfrm>
          <a:prstGeom prst="rect">
            <a:avLst/>
          </a:prstGeom>
          <a:noFill/>
        </p:spPr>
        <p:txBody>
          <a:bodyPr wrap="square">
            <a:spAutoFit/>
          </a:bodyPr>
          <a:lstStyle/>
          <a:p>
            <a:pPr algn="just">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Arial" panose="020B0604020202020204" pitchFamily="34" charset="0"/>
              </a:rPr>
              <a:t>Shows the details of the performance review filled in by the employee along with approve and deny buttons for the performance review.</a:t>
            </a:r>
            <a:endParaRPr lang="en-IN" sz="11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0031848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9D230E-092F-E3FB-DB34-38386DE812EC}"/>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86954A25-F866-BB1A-08E7-BF8EE8B8568F}"/>
              </a:ext>
            </a:extLst>
          </p:cNvPr>
          <p:cNvPicPr>
            <a:picLocks noChangeAspect="1"/>
          </p:cNvPicPr>
          <p:nvPr/>
        </p:nvPicPr>
        <p:blipFill>
          <a:blip r:embed="rId2"/>
          <a:stretch>
            <a:fillRect/>
          </a:stretch>
        </p:blipFill>
        <p:spPr>
          <a:xfrm>
            <a:off x="237966" y="726837"/>
            <a:ext cx="5264699" cy="3689826"/>
          </a:xfrm>
          <a:prstGeom prst="rect">
            <a:avLst/>
          </a:prstGeom>
        </p:spPr>
      </p:pic>
      <p:sp>
        <p:nvSpPr>
          <p:cNvPr id="4" name="TextBox 3">
            <a:extLst>
              <a:ext uri="{FF2B5EF4-FFF2-40B4-BE49-F238E27FC236}">
                <a16:creationId xmlns:a16="http://schemas.microsoft.com/office/drawing/2014/main" id="{12868B71-120E-8E1C-5ADD-0F06763B9DF2}"/>
              </a:ext>
            </a:extLst>
          </p:cNvPr>
          <p:cNvSpPr txBox="1"/>
          <p:nvPr/>
        </p:nvSpPr>
        <p:spPr>
          <a:xfrm>
            <a:off x="5647134" y="726837"/>
            <a:ext cx="3496866" cy="1169551"/>
          </a:xfrm>
          <a:prstGeom prst="rect">
            <a:avLst/>
          </a:prstGeom>
          <a:noFill/>
        </p:spPr>
        <p:txBody>
          <a:bodyPr wrap="square">
            <a:spAutoFit/>
          </a:bodyPr>
          <a:lstStyle/>
          <a:p>
            <a:r>
              <a:rPr lang="en-IN" sz="1400" dirty="0">
                <a:effectLst/>
                <a:latin typeface="Times New Roman" panose="02020603050405020304" pitchFamily="18" charset="0"/>
                <a:ea typeface="Calibri" panose="020F0502020204030204" pitchFamily="34" charset="0"/>
              </a:rPr>
              <a:t>The list of employees whose vacation and sick leave approvals are still pending will be shown in separate list here, the Manager can then click on each user’s name and view the details filled in</a:t>
            </a:r>
            <a:endParaRPr lang="en-IN" dirty="0"/>
          </a:p>
        </p:txBody>
      </p:sp>
    </p:spTree>
    <p:extLst>
      <p:ext uri="{BB962C8B-B14F-4D97-AF65-F5344CB8AC3E}">
        <p14:creationId xmlns:p14="http://schemas.microsoft.com/office/powerpoint/2010/main" val="116328141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B3358A-762A-B892-68FA-35EB1EB0FBA2}"/>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C89888AF-2B04-BF94-71BE-9FD2F32E70AA}"/>
              </a:ext>
            </a:extLst>
          </p:cNvPr>
          <p:cNvPicPr>
            <a:picLocks noChangeAspect="1"/>
          </p:cNvPicPr>
          <p:nvPr/>
        </p:nvPicPr>
        <p:blipFill>
          <a:blip r:embed="rId2"/>
          <a:stretch>
            <a:fillRect/>
          </a:stretch>
        </p:blipFill>
        <p:spPr>
          <a:xfrm>
            <a:off x="184626" y="820525"/>
            <a:ext cx="4630261" cy="3245697"/>
          </a:xfrm>
          <a:prstGeom prst="rect">
            <a:avLst/>
          </a:prstGeom>
        </p:spPr>
      </p:pic>
      <p:sp>
        <p:nvSpPr>
          <p:cNvPr id="4" name="TextBox 3">
            <a:extLst>
              <a:ext uri="{FF2B5EF4-FFF2-40B4-BE49-F238E27FC236}">
                <a16:creationId xmlns:a16="http://schemas.microsoft.com/office/drawing/2014/main" id="{CD0E7F06-FC8D-DDA6-3419-7D253BEF0C75}"/>
              </a:ext>
            </a:extLst>
          </p:cNvPr>
          <p:cNvSpPr txBox="1"/>
          <p:nvPr/>
        </p:nvSpPr>
        <p:spPr>
          <a:xfrm>
            <a:off x="4997053" y="820525"/>
            <a:ext cx="4146947" cy="954107"/>
          </a:xfrm>
          <a:prstGeom prst="rect">
            <a:avLst/>
          </a:prstGeom>
          <a:noFill/>
        </p:spPr>
        <p:txBody>
          <a:bodyPr wrap="square">
            <a:spAutoFit/>
          </a:bodyPr>
          <a:lstStyle/>
          <a:p>
            <a:r>
              <a:rPr lang="en-IN" sz="1400" dirty="0">
                <a:effectLst/>
                <a:latin typeface="Times New Roman" panose="02020603050405020304" pitchFamily="18" charset="0"/>
                <a:ea typeface="Calibri" panose="020F0502020204030204" pitchFamily="34" charset="0"/>
              </a:rPr>
              <a:t>When the Request for bonus button is clicked a new window is created which gives the list for the employees which are clickable, upon clicking that window a new window is further created</a:t>
            </a:r>
            <a:endParaRPr lang="en-IN" dirty="0"/>
          </a:p>
        </p:txBody>
      </p:sp>
    </p:spTree>
    <p:extLst>
      <p:ext uri="{BB962C8B-B14F-4D97-AF65-F5344CB8AC3E}">
        <p14:creationId xmlns:p14="http://schemas.microsoft.com/office/powerpoint/2010/main" val="14160924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8F77ED-A3DD-B33E-3D3D-4A5030B56F1C}"/>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C81E029B-2B25-49CC-5BF7-A9206DB4C20F}"/>
              </a:ext>
            </a:extLst>
          </p:cNvPr>
          <p:cNvPicPr>
            <a:picLocks noChangeAspect="1"/>
          </p:cNvPicPr>
          <p:nvPr/>
        </p:nvPicPr>
        <p:blipFill>
          <a:blip r:embed="rId2"/>
          <a:stretch>
            <a:fillRect/>
          </a:stretch>
        </p:blipFill>
        <p:spPr>
          <a:xfrm>
            <a:off x="298926" y="825602"/>
            <a:ext cx="4551680" cy="3190614"/>
          </a:xfrm>
          <a:prstGeom prst="rect">
            <a:avLst/>
          </a:prstGeom>
        </p:spPr>
      </p:pic>
      <p:sp>
        <p:nvSpPr>
          <p:cNvPr id="4" name="TextBox 3">
            <a:extLst>
              <a:ext uri="{FF2B5EF4-FFF2-40B4-BE49-F238E27FC236}">
                <a16:creationId xmlns:a16="http://schemas.microsoft.com/office/drawing/2014/main" id="{A2E40F25-4840-0766-2EDF-5ADF199AB400}"/>
              </a:ext>
            </a:extLst>
          </p:cNvPr>
          <p:cNvSpPr txBox="1"/>
          <p:nvPr/>
        </p:nvSpPr>
        <p:spPr>
          <a:xfrm>
            <a:off x="5054203" y="825602"/>
            <a:ext cx="4089797" cy="1233543"/>
          </a:xfrm>
          <a:prstGeom prst="rect">
            <a:avLst/>
          </a:prstGeom>
          <a:noFill/>
        </p:spPr>
        <p:txBody>
          <a:bodyPr wrap="square">
            <a:spAutoFit/>
          </a:bodyPr>
          <a:lstStyle/>
          <a:p>
            <a:pPr algn="just">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Arial" panose="020B0604020202020204" pitchFamily="34" charset="0"/>
              </a:rPr>
              <a:t>This new window gives the option for the amount of bonus to be requested by the manager for the employee along with the reason for this. There are also two buttons to submit the request or exit from that window.</a:t>
            </a:r>
            <a:endParaRPr lang="en-IN" sz="11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884524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4066CD-5B6E-F080-F0D4-7F07A0BF2BFF}"/>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239A2AFB-86CB-7763-11CA-1394A6D3DAAB}"/>
              </a:ext>
            </a:extLst>
          </p:cNvPr>
          <p:cNvPicPr>
            <a:picLocks noChangeAspect="1"/>
          </p:cNvPicPr>
          <p:nvPr/>
        </p:nvPicPr>
        <p:blipFill>
          <a:blip r:embed="rId2"/>
          <a:stretch>
            <a:fillRect/>
          </a:stretch>
        </p:blipFill>
        <p:spPr>
          <a:xfrm>
            <a:off x="170338" y="857250"/>
            <a:ext cx="4504494" cy="3157538"/>
          </a:xfrm>
          <a:prstGeom prst="rect">
            <a:avLst/>
          </a:prstGeom>
        </p:spPr>
      </p:pic>
      <p:sp>
        <p:nvSpPr>
          <p:cNvPr id="4" name="TextBox 3">
            <a:extLst>
              <a:ext uri="{FF2B5EF4-FFF2-40B4-BE49-F238E27FC236}">
                <a16:creationId xmlns:a16="http://schemas.microsoft.com/office/drawing/2014/main" id="{1EA5ACC1-9011-D8F4-0FB5-9AFC0735429A}"/>
              </a:ext>
            </a:extLst>
          </p:cNvPr>
          <p:cNvSpPr txBox="1"/>
          <p:nvPr/>
        </p:nvSpPr>
        <p:spPr>
          <a:xfrm>
            <a:off x="4832747" y="857250"/>
            <a:ext cx="4311253" cy="1384995"/>
          </a:xfrm>
          <a:prstGeom prst="rect">
            <a:avLst/>
          </a:prstGeom>
          <a:noFill/>
        </p:spPr>
        <p:txBody>
          <a:bodyPr wrap="square">
            <a:spAutoFit/>
          </a:bodyPr>
          <a:lstStyle/>
          <a:p>
            <a:r>
              <a:rPr lang="en-IN" sz="1400" dirty="0">
                <a:effectLst/>
                <a:latin typeface="Times New Roman" panose="02020603050405020304" pitchFamily="18" charset="0"/>
                <a:ea typeface="Calibri" panose="020F0502020204030204" pitchFamily="34" charset="0"/>
              </a:rPr>
              <a:t>The window shown to the employee role and permission level, it consists of options to Apply for sick/vacation days, apply for resignation, check and update progress on tasks, view and submit surveys created by the HR, submit complaints of various things and submit their own performance review.</a:t>
            </a:r>
            <a:endParaRPr lang="en-IN" dirty="0"/>
          </a:p>
        </p:txBody>
      </p:sp>
    </p:spTree>
    <p:extLst>
      <p:ext uri="{BB962C8B-B14F-4D97-AF65-F5344CB8AC3E}">
        <p14:creationId xmlns:p14="http://schemas.microsoft.com/office/powerpoint/2010/main" val="22391891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F54C1E-E528-AED1-C358-B9A718D1F2BC}"/>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2EDE2D31-9BFA-F667-D2B2-FDF8300E760B}"/>
              </a:ext>
            </a:extLst>
          </p:cNvPr>
          <p:cNvPicPr>
            <a:picLocks noChangeAspect="1"/>
          </p:cNvPicPr>
          <p:nvPr/>
        </p:nvPicPr>
        <p:blipFill>
          <a:blip r:embed="rId2"/>
          <a:stretch>
            <a:fillRect/>
          </a:stretch>
        </p:blipFill>
        <p:spPr>
          <a:xfrm>
            <a:off x="91756" y="832744"/>
            <a:ext cx="4610791" cy="3232049"/>
          </a:xfrm>
          <a:prstGeom prst="rect">
            <a:avLst/>
          </a:prstGeom>
        </p:spPr>
      </p:pic>
      <p:sp>
        <p:nvSpPr>
          <p:cNvPr id="4" name="TextBox 3">
            <a:extLst>
              <a:ext uri="{FF2B5EF4-FFF2-40B4-BE49-F238E27FC236}">
                <a16:creationId xmlns:a16="http://schemas.microsoft.com/office/drawing/2014/main" id="{DD5823CC-3CFF-DA34-E785-37513011A279}"/>
              </a:ext>
            </a:extLst>
          </p:cNvPr>
          <p:cNvSpPr txBox="1"/>
          <p:nvPr/>
        </p:nvSpPr>
        <p:spPr>
          <a:xfrm>
            <a:off x="4782740" y="832744"/>
            <a:ext cx="4361260" cy="1169551"/>
          </a:xfrm>
          <a:prstGeom prst="rect">
            <a:avLst/>
          </a:prstGeom>
          <a:noFill/>
        </p:spPr>
        <p:txBody>
          <a:bodyPr wrap="square">
            <a:spAutoFit/>
          </a:bodyPr>
          <a:lstStyle/>
          <a:p>
            <a:r>
              <a:rPr lang="en-IN" sz="1400" dirty="0">
                <a:effectLst/>
                <a:latin typeface="Times New Roman" panose="02020603050405020304" pitchFamily="18" charset="0"/>
                <a:ea typeface="Calibri" panose="020F0502020204030204" pitchFamily="34" charset="0"/>
              </a:rPr>
              <a:t>This window is opened when the employee clicks on the Apply for Sick/Vacation days button, it gives the employee the options to choose between the sick and vacation days request along with the number of days to be requested and the reason for the request.</a:t>
            </a:r>
            <a:endParaRPr lang="en-IN" dirty="0"/>
          </a:p>
        </p:txBody>
      </p:sp>
    </p:spTree>
    <p:extLst>
      <p:ext uri="{BB962C8B-B14F-4D97-AF65-F5344CB8AC3E}">
        <p14:creationId xmlns:p14="http://schemas.microsoft.com/office/powerpoint/2010/main" val="72561622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9650F1-5C48-6450-35C8-27A50317B9DC}"/>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4DE3EF06-5398-9F23-7510-383511DF444D}"/>
              </a:ext>
            </a:extLst>
          </p:cNvPr>
          <p:cNvPicPr>
            <a:picLocks noChangeAspect="1"/>
          </p:cNvPicPr>
          <p:nvPr/>
        </p:nvPicPr>
        <p:blipFill>
          <a:blip r:embed="rId2"/>
          <a:stretch>
            <a:fillRect/>
          </a:stretch>
        </p:blipFill>
        <p:spPr>
          <a:xfrm>
            <a:off x="184626" y="826198"/>
            <a:ext cx="4673124" cy="3275743"/>
          </a:xfrm>
          <a:prstGeom prst="rect">
            <a:avLst/>
          </a:prstGeom>
        </p:spPr>
      </p:pic>
      <p:sp>
        <p:nvSpPr>
          <p:cNvPr id="4" name="TextBox 3">
            <a:extLst>
              <a:ext uri="{FF2B5EF4-FFF2-40B4-BE49-F238E27FC236}">
                <a16:creationId xmlns:a16="http://schemas.microsoft.com/office/drawing/2014/main" id="{4B0835E2-208B-D6DE-48B2-7534AA9A792F}"/>
              </a:ext>
            </a:extLst>
          </p:cNvPr>
          <p:cNvSpPr txBox="1"/>
          <p:nvPr/>
        </p:nvSpPr>
        <p:spPr>
          <a:xfrm>
            <a:off x="4975622" y="826198"/>
            <a:ext cx="4168378" cy="1233543"/>
          </a:xfrm>
          <a:prstGeom prst="rect">
            <a:avLst/>
          </a:prstGeom>
          <a:noFill/>
        </p:spPr>
        <p:txBody>
          <a:bodyPr wrap="square">
            <a:spAutoFit/>
          </a:bodyPr>
          <a:lstStyle/>
          <a:p>
            <a:pPr algn="just">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Arial" panose="020B0604020202020204" pitchFamily="34" charset="0"/>
              </a:rPr>
              <a:t>The window shown when the user clicks on the apple for resignation button, which ask the user for the to apply for resignation (minimum 2 weeks notice) along with the reason for the resignation and a submit button to submit the request.</a:t>
            </a:r>
            <a:endParaRPr lang="en-IN" sz="11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4458815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3" name="Google Shape;343;p2"/>
          <p:cNvSpPr txBox="1">
            <a:spLocks noGrp="1"/>
          </p:cNvSpPr>
          <p:nvPr>
            <p:ph type="body" idx="1"/>
          </p:nvPr>
        </p:nvSpPr>
        <p:spPr>
          <a:xfrm>
            <a:off x="0" y="808316"/>
            <a:ext cx="9144000" cy="3372406"/>
          </a:xfrm>
          <a:prstGeom prst="rect">
            <a:avLst/>
          </a:prstGeom>
          <a:noFill/>
          <a:ln>
            <a:noFill/>
          </a:ln>
        </p:spPr>
        <p:txBody>
          <a:bodyPr spcFirstLastPara="1" wrap="square" lIns="91425" tIns="45700" rIns="91425" bIns="45700" anchor="t" anchorCtr="0">
            <a:noAutofit/>
          </a:bodyPr>
          <a:lstStyle/>
          <a:p>
            <a:pPr marL="274320" lvl="0" indent="-274320" algn="l" rtl="0">
              <a:lnSpc>
                <a:spcPct val="100000"/>
              </a:lnSpc>
              <a:spcBef>
                <a:spcPts val="240"/>
              </a:spcBef>
              <a:spcAft>
                <a:spcPts val="0"/>
              </a:spcAft>
              <a:buSzPts val="1140"/>
              <a:buChar char="⚫"/>
            </a:pPr>
            <a:r>
              <a:rPr lang="en-US" sz="1600" b="1" dirty="0">
                <a:latin typeface="Times New Roman" panose="02020603050405020304" pitchFamily="18" charset="0"/>
                <a:ea typeface="Times New Roman"/>
                <a:cs typeface="Times New Roman" panose="02020603050405020304" pitchFamily="18" charset="0"/>
                <a:sym typeface="Times New Roman"/>
              </a:rPr>
              <a:t>Need of Project</a:t>
            </a:r>
            <a:endParaRPr lang="en-IN" sz="1600" dirty="0">
              <a:latin typeface="Times New Roman" panose="02020603050405020304" pitchFamily="18" charset="0"/>
              <a:cs typeface="Times New Roman" panose="02020603050405020304" pitchFamily="18" charset="0"/>
            </a:endParaRPr>
          </a:p>
          <a:p>
            <a:pPr marL="274320" lvl="0" indent="-201930" algn="l" rtl="0">
              <a:lnSpc>
                <a:spcPct val="100000"/>
              </a:lnSpc>
              <a:spcBef>
                <a:spcPts val="240"/>
              </a:spcBef>
              <a:spcAft>
                <a:spcPts val="0"/>
              </a:spcAft>
              <a:buSzPts val="1140"/>
              <a:buNone/>
            </a:pPr>
            <a:endParaRPr sz="1600" b="1" dirty="0">
              <a:latin typeface="Times New Roman" panose="02020603050405020304" pitchFamily="18" charset="0"/>
              <a:ea typeface="Times New Roman"/>
              <a:cs typeface="Times New Roman" panose="02020603050405020304" pitchFamily="18" charset="0"/>
              <a:sym typeface="Times New Roman"/>
            </a:endParaRPr>
          </a:p>
          <a:p>
            <a:pPr marL="274320" lvl="0" indent="-177800" algn="l" rtl="0">
              <a:lnSpc>
                <a:spcPct val="100000"/>
              </a:lnSpc>
              <a:spcBef>
                <a:spcPts val="320"/>
              </a:spcBef>
              <a:spcAft>
                <a:spcPts val="0"/>
              </a:spcAft>
              <a:buSzPts val="1520"/>
              <a:buNone/>
            </a:pPr>
            <a:endParaRPr sz="1600" b="1" dirty="0">
              <a:latin typeface="Times New Roman" panose="02020603050405020304" pitchFamily="18" charset="0"/>
              <a:ea typeface="Times New Roman"/>
              <a:cs typeface="Times New Roman" panose="02020603050405020304" pitchFamily="18" charset="0"/>
              <a:sym typeface="Times New Roman"/>
            </a:endParaRPr>
          </a:p>
          <a:p>
            <a:pPr marL="274320" lvl="0" indent="-177800" algn="l" rtl="0">
              <a:lnSpc>
                <a:spcPct val="100000"/>
              </a:lnSpc>
              <a:spcBef>
                <a:spcPts val="320"/>
              </a:spcBef>
              <a:spcAft>
                <a:spcPts val="0"/>
              </a:spcAft>
              <a:buSzPts val="1520"/>
              <a:buNone/>
            </a:pPr>
            <a:endParaRPr sz="1600" b="1" dirty="0">
              <a:latin typeface="Times New Roman" panose="02020603050405020304" pitchFamily="18" charset="0"/>
              <a:ea typeface="Times New Roman"/>
              <a:cs typeface="Times New Roman" panose="02020603050405020304" pitchFamily="18" charset="0"/>
              <a:sym typeface="Times New Roman"/>
            </a:endParaRPr>
          </a:p>
          <a:p>
            <a:pPr marL="274320" lvl="0" indent="-177800" algn="l" rtl="0">
              <a:lnSpc>
                <a:spcPct val="100000"/>
              </a:lnSpc>
              <a:spcBef>
                <a:spcPts val="320"/>
              </a:spcBef>
              <a:spcAft>
                <a:spcPts val="0"/>
              </a:spcAft>
              <a:buSzPts val="1520"/>
              <a:buFont typeface="Arial"/>
              <a:buNone/>
            </a:pPr>
            <a:endParaRPr sz="1600" b="1" dirty="0">
              <a:latin typeface="Times New Roman" panose="02020603050405020304" pitchFamily="18" charset="0"/>
              <a:ea typeface="Times New Roman"/>
              <a:cs typeface="Times New Roman" panose="02020603050405020304" pitchFamily="18" charset="0"/>
              <a:sym typeface="Times New Roman"/>
            </a:endParaRPr>
          </a:p>
        </p:txBody>
      </p:sp>
      <p:sp>
        <p:nvSpPr>
          <p:cNvPr id="5" name="TextBox 4">
            <a:extLst>
              <a:ext uri="{FF2B5EF4-FFF2-40B4-BE49-F238E27FC236}">
                <a16:creationId xmlns:a16="http://schemas.microsoft.com/office/drawing/2014/main" id="{EC5F14AD-A5D2-A5C6-0D37-C4CF8832F25F}"/>
              </a:ext>
            </a:extLst>
          </p:cNvPr>
          <p:cNvSpPr txBox="1"/>
          <p:nvPr/>
        </p:nvSpPr>
        <p:spPr>
          <a:xfrm>
            <a:off x="0" y="1199069"/>
            <a:ext cx="9144000" cy="3559949"/>
          </a:xfrm>
          <a:prstGeom prst="rect">
            <a:avLst/>
          </a:prstGeom>
          <a:noFill/>
        </p:spPr>
        <p:txBody>
          <a:bodyPr wrap="square">
            <a:spAutoFit/>
          </a:bodyPr>
          <a:lstStyle/>
          <a:p>
            <a:pPr marL="285750" indent="-285750">
              <a:spcAft>
                <a:spcPts val="800"/>
              </a:spcAft>
              <a:buFont typeface="Arial" panose="020B0604020202020204" pitchFamily="34" charset="0"/>
              <a:buChar char="•"/>
            </a:pPr>
            <a:r>
              <a:rPr lang="en-US" sz="1200" kern="100" dirty="0">
                <a:effectLst/>
                <a:latin typeface="Times New Roman" panose="02020603050405020304" pitchFamily="18" charset="0"/>
                <a:ea typeface="Calibri" panose="020F0502020204030204" pitchFamily="34" charset="0"/>
                <a:cs typeface="Times New Roman" panose="02020603050405020304" pitchFamily="18" charset="0"/>
              </a:rPr>
              <a:t>The need for a Human Resources (HR) Management System stems from the growing complexity of modern organizations and the crucial role HR plays in managing human capital effectively. Here are some key points highlighting the necessity of such a system:</a:t>
            </a:r>
            <a:endParaRPr lang="en-US" sz="1200" dirty="0">
              <a:latin typeface="Times New Roman" panose="02020603050405020304" pitchFamily="18" charset="0"/>
              <a:cs typeface="Times New Roman" panose="02020603050405020304" pitchFamily="18" charset="0"/>
            </a:endParaRPr>
          </a:p>
          <a:p>
            <a:pPr marL="285750" indent="-285750">
              <a:spcAft>
                <a:spcPts val="800"/>
              </a:spcAft>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A Human Resources (HR) Management System serves as a centralized hub for employee information, automating administrative tasks and enabling data-driven decision-making. By ensuring compliance with evolving regulations and streamlining processes like payroll and leave management, it empowers HR professionals to focus on strategic initiatives. Through intuitive self-service portals and enhanced communication channels, it fosters employee engagement and collaboration while adapting to organizational growth and complexity. In essence, it's a vital tool for modern businesses to optimize HR operations, promote transparency, and drive sustainable success through effective talent management</a:t>
            </a:r>
          </a:p>
          <a:p>
            <a:pPr marL="285750" indent="-285750">
              <a:spcAft>
                <a:spcPts val="800"/>
              </a:spcAft>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Centralized Data Management: A HR Management System provides a centralized platform to store and manage employee information such as personal details, job history, performance evaluations, training records, and benefits. This centralized database ensures data integrity, security, and accessibility.</a:t>
            </a:r>
          </a:p>
          <a:p>
            <a:pPr marL="285750" indent="-285750">
              <a:spcAft>
                <a:spcPts val="800"/>
              </a:spcAft>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Streamlined Processes: Traditional paper-based HR processes can be time-consuming, error-prone, and inefficient. An HR Management System automates routine administrative tasks such as payroll processing, leave management, and employee onboarding, thereby freeing up HR personnel to focus on strategic initiatives.</a:t>
            </a:r>
          </a:p>
          <a:p>
            <a:pPr marL="285750" indent="-285750">
              <a:spcAft>
                <a:spcPts val="800"/>
              </a:spcAft>
              <a:buFont typeface="Arial" panose="020B0604020202020204" pitchFamily="34" charset="0"/>
              <a:buChar char="•"/>
            </a:pPr>
            <a:endParaRPr lang="en-US" sz="1200" dirty="0">
              <a:latin typeface="Times New Roman" panose="02020603050405020304" pitchFamily="18" charset="0"/>
              <a:cs typeface="Times New Roman" panose="02020603050405020304" pitchFamily="18" charset="0"/>
            </a:endParaRPr>
          </a:p>
          <a:p>
            <a:pPr marL="285750" indent="-285750">
              <a:spcAft>
                <a:spcPts val="800"/>
              </a:spcAft>
              <a:buFont typeface="Arial" panose="020B0604020202020204" pitchFamily="34" charset="0"/>
              <a:buChar char="•"/>
            </a:pPr>
            <a:endParaRPr lang="en-US"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4477757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FB2F58-92C7-A4AF-0B6E-5FD558DCCA61}"/>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6A5C9BE0-E4D3-CA82-887C-2F1F0AF983DF}"/>
              </a:ext>
            </a:extLst>
          </p:cNvPr>
          <p:cNvPicPr>
            <a:picLocks noChangeAspect="1"/>
          </p:cNvPicPr>
          <p:nvPr/>
        </p:nvPicPr>
        <p:blipFill>
          <a:blip r:embed="rId2"/>
          <a:stretch>
            <a:fillRect/>
          </a:stretch>
        </p:blipFill>
        <p:spPr>
          <a:xfrm>
            <a:off x="320357" y="758613"/>
            <a:ext cx="5173186" cy="3626274"/>
          </a:xfrm>
          <a:prstGeom prst="rect">
            <a:avLst/>
          </a:prstGeom>
        </p:spPr>
      </p:pic>
      <p:sp>
        <p:nvSpPr>
          <p:cNvPr id="4" name="TextBox 3">
            <a:extLst>
              <a:ext uri="{FF2B5EF4-FFF2-40B4-BE49-F238E27FC236}">
                <a16:creationId xmlns:a16="http://schemas.microsoft.com/office/drawing/2014/main" id="{B274D623-5185-A584-4E1D-28F932A65991}"/>
              </a:ext>
            </a:extLst>
          </p:cNvPr>
          <p:cNvSpPr txBox="1"/>
          <p:nvPr/>
        </p:nvSpPr>
        <p:spPr>
          <a:xfrm>
            <a:off x="5604272" y="758613"/>
            <a:ext cx="3539728" cy="1003031"/>
          </a:xfrm>
          <a:prstGeom prst="rect">
            <a:avLst/>
          </a:prstGeom>
          <a:noFill/>
        </p:spPr>
        <p:txBody>
          <a:bodyPr wrap="square">
            <a:spAutoFit/>
          </a:bodyPr>
          <a:lstStyle/>
          <a:p>
            <a:pPr algn="just">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Arial" panose="020B0604020202020204" pitchFamily="34" charset="0"/>
              </a:rPr>
              <a:t>The window shown when the employee clicks on the check progress on task button, it also gives the option to update the progress and mark the task as completed.</a:t>
            </a:r>
            <a:endParaRPr lang="en-IN" sz="11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0704568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D9D4DB-A17D-E2A6-B1F6-D0F09883762C}"/>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D6AE3E4C-A515-E826-5DDC-1400C3F0687D}"/>
              </a:ext>
            </a:extLst>
          </p:cNvPr>
          <p:cNvPicPr>
            <a:picLocks noChangeAspect="1"/>
          </p:cNvPicPr>
          <p:nvPr/>
        </p:nvPicPr>
        <p:blipFill>
          <a:blip r:embed="rId2"/>
          <a:stretch>
            <a:fillRect/>
          </a:stretch>
        </p:blipFill>
        <p:spPr>
          <a:xfrm>
            <a:off x="148908" y="884396"/>
            <a:ext cx="4987448" cy="3496076"/>
          </a:xfrm>
          <a:prstGeom prst="rect">
            <a:avLst/>
          </a:prstGeom>
        </p:spPr>
      </p:pic>
      <p:sp>
        <p:nvSpPr>
          <p:cNvPr id="4" name="TextBox 3">
            <a:extLst>
              <a:ext uri="{FF2B5EF4-FFF2-40B4-BE49-F238E27FC236}">
                <a16:creationId xmlns:a16="http://schemas.microsoft.com/office/drawing/2014/main" id="{D6AC1207-18E1-B3B1-F184-A27CB5A1383C}"/>
              </a:ext>
            </a:extLst>
          </p:cNvPr>
          <p:cNvSpPr txBox="1"/>
          <p:nvPr/>
        </p:nvSpPr>
        <p:spPr>
          <a:xfrm>
            <a:off x="5254228" y="884396"/>
            <a:ext cx="3889772" cy="1600438"/>
          </a:xfrm>
          <a:prstGeom prst="rect">
            <a:avLst/>
          </a:prstGeom>
          <a:noFill/>
        </p:spPr>
        <p:txBody>
          <a:bodyPr wrap="square">
            <a:spAutoFit/>
          </a:bodyPr>
          <a:lstStyle/>
          <a:p>
            <a:r>
              <a:rPr lang="en-IN" sz="1400" dirty="0">
                <a:effectLst/>
                <a:latin typeface="Times New Roman" panose="02020603050405020304" pitchFamily="18" charset="0"/>
                <a:ea typeface="Calibri" panose="020F0502020204030204" pitchFamily="34" charset="0"/>
              </a:rPr>
              <a:t>The window shown when the user clicks on the submit survey button to fill the survey set by the HR for the employees. The questions are displayed along with the question number and the radio buttons for the options, at the bottom of the window there are 3 more buttons for previous, next and submit.</a:t>
            </a:r>
            <a:endParaRPr lang="en-IN" dirty="0"/>
          </a:p>
        </p:txBody>
      </p:sp>
    </p:spTree>
    <p:extLst>
      <p:ext uri="{BB962C8B-B14F-4D97-AF65-F5344CB8AC3E}">
        <p14:creationId xmlns:p14="http://schemas.microsoft.com/office/powerpoint/2010/main" val="41364274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D6ADC1-1F8B-F094-9F64-ECC5C8E8E7C5}"/>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EBE67A76-F54F-15A7-2AC0-7C156B79512B}"/>
              </a:ext>
            </a:extLst>
          </p:cNvPr>
          <p:cNvPicPr>
            <a:picLocks noChangeAspect="1"/>
          </p:cNvPicPr>
          <p:nvPr/>
        </p:nvPicPr>
        <p:blipFill>
          <a:blip r:embed="rId2"/>
          <a:stretch>
            <a:fillRect/>
          </a:stretch>
        </p:blipFill>
        <p:spPr>
          <a:xfrm>
            <a:off x="148908" y="831802"/>
            <a:ext cx="4787424" cy="3355864"/>
          </a:xfrm>
          <a:prstGeom prst="rect">
            <a:avLst/>
          </a:prstGeom>
        </p:spPr>
      </p:pic>
      <p:sp>
        <p:nvSpPr>
          <p:cNvPr id="4" name="TextBox 3">
            <a:extLst>
              <a:ext uri="{FF2B5EF4-FFF2-40B4-BE49-F238E27FC236}">
                <a16:creationId xmlns:a16="http://schemas.microsoft.com/office/drawing/2014/main" id="{522560EB-FD02-1E1A-9C7D-960067AAE4B7}"/>
              </a:ext>
            </a:extLst>
          </p:cNvPr>
          <p:cNvSpPr txBox="1"/>
          <p:nvPr/>
        </p:nvSpPr>
        <p:spPr>
          <a:xfrm>
            <a:off x="5039916" y="831802"/>
            <a:ext cx="4104084" cy="1233543"/>
          </a:xfrm>
          <a:prstGeom prst="rect">
            <a:avLst/>
          </a:prstGeom>
          <a:noFill/>
        </p:spPr>
        <p:txBody>
          <a:bodyPr wrap="square">
            <a:spAutoFit/>
          </a:bodyPr>
          <a:lstStyle/>
          <a:p>
            <a:pPr algn="just">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Arial" panose="020B0604020202020204" pitchFamily="34" charset="0"/>
              </a:rPr>
              <a:t>When an employee clicks on the submit complaint button this window is created which gives 2 input boxes for the name of the employee along with the reason for the complaint, after the two input boxes there is a submit button.</a:t>
            </a:r>
            <a:endParaRPr lang="en-IN" sz="11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3493665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5BF240-A7C7-70D6-9E99-F3C32B83AB32}"/>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1C406339-BB8E-FD86-A983-F2BD1321FE66}"/>
              </a:ext>
            </a:extLst>
          </p:cNvPr>
          <p:cNvPicPr>
            <a:picLocks noChangeAspect="1"/>
          </p:cNvPicPr>
          <p:nvPr/>
        </p:nvPicPr>
        <p:blipFill>
          <a:blip r:embed="rId2"/>
          <a:stretch>
            <a:fillRect/>
          </a:stretch>
        </p:blipFill>
        <p:spPr>
          <a:xfrm>
            <a:off x="198913" y="766124"/>
            <a:ext cx="5151756" cy="3611252"/>
          </a:xfrm>
          <a:prstGeom prst="rect">
            <a:avLst/>
          </a:prstGeom>
        </p:spPr>
      </p:pic>
      <p:sp>
        <p:nvSpPr>
          <p:cNvPr id="4" name="TextBox 3">
            <a:extLst>
              <a:ext uri="{FF2B5EF4-FFF2-40B4-BE49-F238E27FC236}">
                <a16:creationId xmlns:a16="http://schemas.microsoft.com/office/drawing/2014/main" id="{AF3A87F9-63D0-B9B1-1097-DB6AE0334672}"/>
              </a:ext>
            </a:extLst>
          </p:cNvPr>
          <p:cNvSpPr txBox="1"/>
          <p:nvPr/>
        </p:nvSpPr>
        <p:spPr>
          <a:xfrm>
            <a:off x="5425678" y="766124"/>
            <a:ext cx="3718322" cy="1694566"/>
          </a:xfrm>
          <a:prstGeom prst="rect">
            <a:avLst/>
          </a:prstGeom>
          <a:noFill/>
        </p:spPr>
        <p:txBody>
          <a:bodyPr wrap="square">
            <a:spAutoFit/>
          </a:bodyPr>
          <a:lstStyle/>
          <a:p>
            <a:pPr algn="just">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Arial" panose="020B0604020202020204" pitchFamily="34" charset="0"/>
              </a:rPr>
              <a:t>When the Submit performance review button is clicked this window is shown to the user which gives the option to select from quarterly review and annual review, along with 3 input boxes for their self review, feedback for the company and future self goals, below the input boxes is a submit button.</a:t>
            </a:r>
            <a:endParaRPr lang="en-IN" sz="11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1503204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D4AEB8-F431-EFCC-6848-2B817208470A}"/>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2AAC2A27-1554-0DA3-E2EB-A5175F7C5E8A}"/>
              </a:ext>
            </a:extLst>
          </p:cNvPr>
          <p:cNvPicPr>
            <a:picLocks noChangeAspect="1"/>
          </p:cNvPicPr>
          <p:nvPr/>
        </p:nvPicPr>
        <p:blipFill>
          <a:blip r:embed="rId2"/>
          <a:stretch>
            <a:fillRect/>
          </a:stretch>
        </p:blipFill>
        <p:spPr>
          <a:xfrm>
            <a:off x="148908" y="852964"/>
            <a:ext cx="4903987" cy="3437572"/>
          </a:xfrm>
          <a:prstGeom prst="rect">
            <a:avLst/>
          </a:prstGeom>
        </p:spPr>
      </p:pic>
      <p:sp>
        <p:nvSpPr>
          <p:cNvPr id="4" name="TextBox 3">
            <a:extLst>
              <a:ext uri="{FF2B5EF4-FFF2-40B4-BE49-F238E27FC236}">
                <a16:creationId xmlns:a16="http://schemas.microsoft.com/office/drawing/2014/main" id="{05A3E839-9C62-E704-3A74-3AFEA8364E26}"/>
              </a:ext>
            </a:extLst>
          </p:cNvPr>
          <p:cNvSpPr txBox="1"/>
          <p:nvPr/>
        </p:nvSpPr>
        <p:spPr>
          <a:xfrm>
            <a:off x="5225653" y="852964"/>
            <a:ext cx="3861197" cy="954107"/>
          </a:xfrm>
          <a:prstGeom prst="rect">
            <a:avLst/>
          </a:prstGeom>
          <a:noFill/>
        </p:spPr>
        <p:txBody>
          <a:bodyPr wrap="square">
            <a:spAutoFit/>
          </a:bodyPr>
          <a:lstStyle/>
          <a:p>
            <a:r>
              <a:rPr lang="en-IN" sz="1400" dirty="0">
                <a:effectLst/>
                <a:latin typeface="Times New Roman" panose="02020603050405020304" pitchFamily="18" charset="0"/>
                <a:ea typeface="Calibri" panose="020F0502020204030204" pitchFamily="34" charset="0"/>
              </a:rPr>
              <a:t>This is a common window shown for HR/Manager/Employee when the profile button is clicked at the top right of the main window after putting the login details and successful login.</a:t>
            </a:r>
            <a:endParaRPr lang="en-IN" dirty="0"/>
          </a:p>
        </p:txBody>
      </p:sp>
    </p:spTree>
    <p:extLst>
      <p:ext uri="{BB962C8B-B14F-4D97-AF65-F5344CB8AC3E}">
        <p14:creationId xmlns:p14="http://schemas.microsoft.com/office/powerpoint/2010/main" val="412136724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3" name="Google Shape;343;p2"/>
          <p:cNvSpPr txBox="1">
            <a:spLocks noGrp="1"/>
          </p:cNvSpPr>
          <p:nvPr>
            <p:ph type="body" idx="1"/>
          </p:nvPr>
        </p:nvSpPr>
        <p:spPr>
          <a:xfrm>
            <a:off x="268239" y="134292"/>
            <a:ext cx="8229600" cy="3372406"/>
          </a:xfrm>
          <a:prstGeom prst="rect">
            <a:avLst/>
          </a:prstGeom>
          <a:noFill/>
          <a:ln>
            <a:noFill/>
          </a:ln>
        </p:spPr>
        <p:txBody>
          <a:bodyPr spcFirstLastPara="1" wrap="square" lIns="91425" tIns="45700" rIns="91425" bIns="45700" anchor="t" anchorCtr="0">
            <a:noAutofit/>
          </a:bodyPr>
          <a:lstStyle/>
          <a:p>
            <a:pPr marL="274320" lvl="0" indent="-274320" algn="l" rtl="0">
              <a:lnSpc>
                <a:spcPct val="100000"/>
              </a:lnSpc>
              <a:spcBef>
                <a:spcPts val="240"/>
              </a:spcBef>
              <a:spcAft>
                <a:spcPts val="0"/>
              </a:spcAft>
              <a:buSzPts val="1140"/>
              <a:buChar char="⚫"/>
            </a:pPr>
            <a:endParaRPr dirty="0"/>
          </a:p>
          <a:p>
            <a:pPr marL="274320" lvl="0" indent="-274320" algn="l" rtl="0">
              <a:lnSpc>
                <a:spcPct val="100000"/>
              </a:lnSpc>
              <a:spcBef>
                <a:spcPts val="240"/>
              </a:spcBef>
              <a:spcAft>
                <a:spcPts val="0"/>
              </a:spcAft>
              <a:buSzPts val="1140"/>
              <a:buChar char="⚫"/>
            </a:pPr>
            <a:r>
              <a:rPr lang="en-US" sz="1600" b="1" dirty="0">
                <a:latin typeface="Times New Roman" panose="02020603050405020304" pitchFamily="18" charset="0"/>
                <a:ea typeface="Times New Roman"/>
                <a:cs typeface="Times New Roman" panose="02020603050405020304" pitchFamily="18" charset="0"/>
                <a:sym typeface="Times New Roman"/>
              </a:rPr>
              <a:t>References</a:t>
            </a:r>
            <a:endParaRPr sz="1600" b="1" dirty="0">
              <a:latin typeface="Times New Roman" panose="02020603050405020304" pitchFamily="18" charset="0"/>
              <a:ea typeface="Times New Roman"/>
              <a:cs typeface="Times New Roman" panose="02020603050405020304" pitchFamily="18" charset="0"/>
              <a:sym typeface="Times New Roman"/>
            </a:endParaRPr>
          </a:p>
          <a:p>
            <a:pPr marL="274320" lvl="0" indent="-201930" algn="l" rtl="0">
              <a:lnSpc>
                <a:spcPct val="100000"/>
              </a:lnSpc>
              <a:spcBef>
                <a:spcPts val="240"/>
              </a:spcBef>
              <a:spcAft>
                <a:spcPts val="0"/>
              </a:spcAft>
              <a:buSzPts val="1140"/>
              <a:buNone/>
            </a:pPr>
            <a:endParaRPr sz="1200" b="1" dirty="0">
              <a:latin typeface="Times New Roman"/>
              <a:ea typeface="Times New Roman"/>
              <a:cs typeface="Times New Roman"/>
              <a:sym typeface="Times New Roman"/>
            </a:endParaRPr>
          </a:p>
          <a:p>
            <a:pPr marL="274320" lvl="0" indent="-177800" algn="l" rtl="0">
              <a:lnSpc>
                <a:spcPct val="100000"/>
              </a:lnSpc>
              <a:spcBef>
                <a:spcPts val="320"/>
              </a:spcBef>
              <a:spcAft>
                <a:spcPts val="0"/>
              </a:spcAft>
              <a:buSzPts val="1520"/>
              <a:buNone/>
            </a:pPr>
            <a:endParaRPr sz="1600" b="1" dirty="0">
              <a:latin typeface="Times New Roman"/>
              <a:ea typeface="Times New Roman"/>
              <a:cs typeface="Times New Roman"/>
              <a:sym typeface="Times New Roman"/>
            </a:endParaRPr>
          </a:p>
          <a:p>
            <a:pPr marL="274320" lvl="0" indent="-177800" algn="l" rtl="0">
              <a:lnSpc>
                <a:spcPct val="100000"/>
              </a:lnSpc>
              <a:spcBef>
                <a:spcPts val="320"/>
              </a:spcBef>
              <a:spcAft>
                <a:spcPts val="0"/>
              </a:spcAft>
              <a:buSzPts val="1520"/>
              <a:buNone/>
            </a:pPr>
            <a:endParaRPr sz="1600" b="1" dirty="0">
              <a:latin typeface="Times New Roman"/>
              <a:ea typeface="Times New Roman"/>
              <a:cs typeface="Times New Roman"/>
              <a:sym typeface="Times New Roman"/>
            </a:endParaRPr>
          </a:p>
          <a:p>
            <a:pPr marL="274320" lvl="0" indent="-177800" algn="l" rtl="0">
              <a:lnSpc>
                <a:spcPct val="100000"/>
              </a:lnSpc>
              <a:spcBef>
                <a:spcPts val="320"/>
              </a:spcBef>
              <a:spcAft>
                <a:spcPts val="0"/>
              </a:spcAft>
              <a:buSzPts val="1520"/>
              <a:buFont typeface="Arial"/>
              <a:buNone/>
            </a:pPr>
            <a:endParaRPr sz="1600" b="1" dirty="0">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4214E5F4-A0E6-4FF6-5048-2FF47B2403CA}"/>
              </a:ext>
            </a:extLst>
          </p:cNvPr>
          <p:cNvSpPr txBox="1"/>
          <p:nvPr/>
        </p:nvSpPr>
        <p:spPr>
          <a:xfrm>
            <a:off x="92980" y="823447"/>
            <a:ext cx="9051020" cy="4185761"/>
          </a:xfrm>
          <a:prstGeom prst="rect">
            <a:avLst/>
          </a:prstGeom>
          <a:noFill/>
        </p:spPr>
        <p:txBody>
          <a:bodyPr wrap="square" rtlCol="0">
            <a:spAutoFit/>
          </a:bodyPr>
          <a:lstStyle/>
          <a:p>
            <a:pPr algn="just"/>
            <a:r>
              <a:rPr lang="en-IN" b="1" i="0" dirty="0">
                <a:effectLst/>
                <a:latin typeface="Times New Roman" panose="02020603050405020304" pitchFamily="18" charset="0"/>
                <a:cs typeface="Times New Roman" panose="02020603050405020304" pitchFamily="18" charset="0"/>
              </a:rPr>
              <a:t>References:</a:t>
            </a:r>
            <a:endParaRPr lang="en-IN" b="0" i="0" dirty="0">
              <a:effectLst/>
              <a:latin typeface="Times New Roman" panose="02020603050405020304" pitchFamily="18" charset="0"/>
              <a:cs typeface="Times New Roman" panose="02020603050405020304" pitchFamily="18" charset="0"/>
            </a:endParaRPr>
          </a:p>
          <a:p>
            <a:pPr algn="just">
              <a:buFont typeface="+mj-lt"/>
              <a:buAutoNum type="arabicPeriod"/>
            </a:pPr>
            <a:r>
              <a:rPr lang="en-US" b="0" i="0" dirty="0">
                <a:effectLst/>
                <a:latin typeface="Times New Roman" panose="02020603050405020304" pitchFamily="18" charset="0"/>
                <a:cs typeface="Times New Roman" panose="02020603050405020304" pitchFamily="18" charset="0"/>
              </a:rPr>
              <a:t>ChatGPT (OpenAI):</a:t>
            </a:r>
          </a:p>
          <a:p>
            <a:pPr lvl="1" algn="just"/>
            <a:r>
              <a:rPr lang="en-US" dirty="0">
                <a:latin typeface="Times New Roman" panose="02020603050405020304" pitchFamily="18" charset="0"/>
                <a:cs typeface="Times New Roman" panose="02020603050405020304" pitchFamily="18" charset="0"/>
              </a:rPr>
              <a:t>	</a:t>
            </a:r>
            <a:r>
              <a:rPr lang="en-US" b="0" i="0" dirty="0" err="1">
                <a:effectLst/>
                <a:latin typeface="Times New Roman" panose="02020603050405020304" pitchFamily="18" charset="0"/>
                <a:cs typeface="Times New Roman" panose="02020603050405020304" pitchFamily="18" charset="0"/>
              </a:rPr>
              <a:t>i.Useful</a:t>
            </a:r>
            <a:r>
              <a:rPr lang="en-US" b="0" i="0" dirty="0">
                <a:effectLst/>
                <a:latin typeface="Times New Roman" panose="02020603050405020304" pitchFamily="18" charset="0"/>
                <a:cs typeface="Times New Roman" panose="02020603050405020304" pitchFamily="18" charset="0"/>
              </a:rPr>
              <a:t> for resolving technical issues and bug fixes during the project development process.</a:t>
            </a:r>
          </a:p>
          <a:p>
            <a:pPr algn="just"/>
            <a:r>
              <a:rPr lang="en-US" b="0" i="0" dirty="0">
                <a:effectLst/>
                <a:latin typeface="Times New Roman" panose="02020603050405020304" pitchFamily="18" charset="0"/>
                <a:cs typeface="Times New Roman" panose="02020603050405020304" pitchFamily="18" charset="0"/>
              </a:rPr>
              <a:t>	</a:t>
            </a:r>
            <a:r>
              <a:rPr lang="en-US" b="0" i="0" dirty="0" err="1">
                <a:effectLst/>
                <a:latin typeface="Times New Roman" panose="02020603050405020304" pitchFamily="18" charset="0"/>
                <a:cs typeface="Times New Roman" panose="02020603050405020304" pitchFamily="18" charset="0"/>
              </a:rPr>
              <a:t>ii.Website</a:t>
            </a:r>
            <a:r>
              <a:rPr lang="en-US" b="0" i="0" dirty="0">
                <a:effectLst/>
                <a:latin typeface="Times New Roman" panose="02020603050405020304" pitchFamily="18" charset="0"/>
                <a:cs typeface="Times New Roman" panose="02020603050405020304" pitchFamily="18" charset="0"/>
              </a:rPr>
              <a:t>: OpenAI</a:t>
            </a:r>
          </a:p>
          <a:p>
            <a:pPr algn="just"/>
            <a:r>
              <a:rPr lang="en-US" b="0" i="0" dirty="0">
                <a:effectLst/>
                <a:latin typeface="Times New Roman" panose="02020603050405020304" pitchFamily="18" charset="0"/>
                <a:cs typeface="Times New Roman" panose="02020603050405020304" pitchFamily="18" charset="0"/>
              </a:rPr>
              <a:t>2. </a:t>
            </a:r>
            <a:r>
              <a:rPr lang="en-US" b="0" i="0" dirty="0" err="1">
                <a:effectLst/>
                <a:latin typeface="Times New Roman" panose="02020603050405020304" pitchFamily="18" charset="0"/>
                <a:cs typeface="Times New Roman" panose="02020603050405020304" pitchFamily="18" charset="0"/>
              </a:rPr>
              <a:t>GeeksforGeeks</a:t>
            </a:r>
            <a:r>
              <a:rPr lang="en-US" b="0" i="0" dirty="0">
                <a:effectLst/>
                <a:latin typeface="Times New Roman" panose="02020603050405020304" pitchFamily="18" charset="0"/>
                <a:cs typeface="Times New Roman" panose="02020603050405020304" pitchFamily="18" charset="0"/>
              </a:rPr>
              <a:t>: A valuable resource for generating ideas, solutions to coding challenges, and technical insights.</a:t>
            </a:r>
            <a:br>
              <a:rPr lang="en-US" b="0" i="0" dirty="0">
                <a:effectLst/>
                <a:latin typeface="Times New Roman" panose="02020603050405020304" pitchFamily="18" charset="0"/>
                <a:cs typeface="Times New Roman" panose="02020603050405020304" pitchFamily="18" charset="0"/>
              </a:rPr>
            </a:br>
            <a:r>
              <a:rPr lang="en-US" b="0" i="0" dirty="0">
                <a:effectLst/>
                <a:latin typeface="Times New Roman" panose="02020603050405020304" pitchFamily="18" charset="0"/>
                <a:cs typeface="Times New Roman" panose="02020603050405020304" pitchFamily="18" charset="0"/>
              </a:rPr>
              <a:t>	Website: </a:t>
            </a:r>
            <a:r>
              <a:rPr lang="en-US" b="0" i="0" dirty="0" err="1">
                <a:effectLst/>
                <a:latin typeface="Times New Roman" panose="02020603050405020304" pitchFamily="18" charset="0"/>
                <a:cs typeface="Times New Roman" panose="02020603050405020304" pitchFamily="18" charset="0"/>
              </a:rPr>
              <a:t>GeeksforGeeks</a:t>
            </a:r>
            <a:endParaRPr lang="en-US" b="0" i="0" dirty="0">
              <a:effectLst/>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3. </a:t>
            </a:r>
            <a:r>
              <a:rPr lang="en-US" b="0" i="0" dirty="0">
                <a:effectLst/>
                <a:latin typeface="Times New Roman" panose="02020603050405020304" pitchFamily="18" charset="0"/>
                <a:cs typeface="Times New Roman" panose="02020603050405020304" pitchFamily="18" charset="0"/>
              </a:rPr>
              <a:t>YouTube: A platform to explore a wide range of video tutorials, demonstrations, and insights related to mobile game development and user interface design.</a:t>
            </a:r>
          </a:p>
          <a:p>
            <a:pPr algn="just"/>
            <a:r>
              <a:rPr lang="en-US" dirty="0">
                <a:latin typeface="Times New Roman" panose="02020603050405020304" pitchFamily="18" charset="0"/>
                <a:cs typeface="Times New Roman" panose="02020603050405020304" pitchFamily="18" charset="0"/>
              </a:rPr>
              <a:t> 	</a:t>
            </a:r>
            <a:r>
              <a:rPr lang="en-US" b="0" i="0" dirty="0">
                <a:effectLst/>
                <a:latin typeface="Times New Roman" panose="02020603050405020304" pitchFamily="18" charset="0"/>
                <a:cs typeface="Times New Roman" panose="02020603050405020304" pitchFamily="18" charset="0"/>
              </a:rPr>
              <a:t>Website: YouTube</a:t>
            </a:r>
          </a:p>
          <a:p>
            <a:pPr algn="just"/>
            <a:r>
              <a:rPr lang="en-US" b="0" i="0" dirty="0">
                <a:effectLst/>
                <a:latin typeface="Times New Roman" panose="02020603050405020304" pitchFamily="18" charset="0"/>
                <a:cs typeface="Times New Roman" panose="02020603050405020304" pitchFamily="18" charset="0"/>
              </a:rPr>
              <a:t>4.Overstack: A community-based space to find and contribute answers to technical challenges, and one of the most popular websites in the world.</a:t>
            </a:r>
          </a:p>
          <a:p>
            <a:pPr algn="just"/>
            <a:r>
              <a:rPr lang="en-US" b="0" i="0" dirty="0">
                <a:effectLst/>
                <a:latin typeface="Times New Roman" panose="02020603050405020304" pitchFamily="18" charset="0"/>
                <a:cs typeface="Times New Roman" panose="02020603050405020304" pitchFamily="18" charset="0"/>
              </a:rPr>
              <a:t>5.GitHub: It is a developer platform that allows developers to create, store, manage and share their code.  It uses Git software, providing the distributed version control of Git plus access control, bug tracking, software feature requests, task management, continuous integration, and wikis for every project.</a:t>
            </a:r>
          </a:p>
          <a:p>
            <a:pPr marL="457200" lvl="1" algn="just"/>
            <a:endParaRPr lang="en-IN" b="0" i="0" u="none" strike="noStrike" dirty="0">
              <a:effectLst/>
              <a:latin typeface="Times New Roman" panose="02020603050405020304" pitchFamily="18" charset="0"/>
              <a:cs typeface="Times New Roman" panose="02020603050405020304" pitchFamily="18" charset="0"/>
            </a:endParaRPr>
          </a:p>
          <a:p>
            <a:pPr marL="457200" lvl="1" algn="just"/>
            <a:endParaRPr lang="en-IN" b="0" i="0" u="none" strike="noStrike" dirty="0">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endParaRPr lang="en-IN" dirty="0">
              <a:latin typeface="Times New Roman" panose="02020603050405020304" pitchFamily="18" charset="0"/>
              <a:cs typeface="Times New Roman" panose="02020603050405020304" pitchFamily="18" charset="0"/>
            </a:endParaRPr>
          </a:p>
          <a:p>
            <a:pPr marL="457200" lvl="1" algn="just"/>
            <a:r>
              <a:rPr lang="en-IN" dirty="0">
                <a:latin typeface="Times New Roman" panose="02020603050405020304" pitchFamily="18" charset="0"/>
                <a:cs typeface="Times New Roman" panose="02020603050405020304" pitchFamily="18" charset="0"/>
              </a:rPr>
              <a:t> </a:t>
            </a:r>
            <a:endParaRPr lang="en-IN" b="0" i="0" dirty="0">
              <a:effectLst/>
              <a:latin typeface="Times New Roman" panose="02020603050405020304" pitchFamily="18" charset="0"/>
              <a:cs typeface="Times New Roman" panose="02020603050405020304" pitchFamily="18" charset="0"/>
            </a:endParaRPr>
          </a:p>
          <a:p>
            <a:pPr algn="just"/>
            <a:endParaRPr lang="en-IN"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50729639-A0C9-6606-38CC-0EE48512926F}"/>
              </a:ext>
            </a:extLst>
          </p:cNvPr>
          <p:cNvSpPr txBox="1"/>
          <p:nvPr/>
        </p:nvSpPr>
        <p:spPr>
          <a:xfrm>
            <a:off x="176801" y="3945533"/>
            <a:ext cx="8497839" cy="523220"/>
          </a:xfrm>
          <a:prstGeom prst="rect">
            <a:avLst/>
          </a:prstGeom>
          <a:noFill/>
        </p:spPr>
        <p:txBody>
          <a:bodyPr wrap="none" rtlCol="0">
            <a:spAutoFit/>
          </a:bodyPr>
          <a:lstStyle/>
          <a:p>
            <a:r>
              <a:rPr lang="en-IN" dirty="0">
                <a:latin typeface="Times New Roman" panose="02020603050405020304" pitchFamily="18" charset="0"/>
                <a:cs typeface="Times New Roman" panose="02020603050405020304" pitchFamily="18" charset="0"/>
              </a:rPr>
              <a:t>The </a:t>
            </a:r>
            <a:r>
              <a:rPr lang="en-IN" dirty="0" err="1">
                <a:latin typeface="Times New Roman" panose="02020603050405020304" pitchFamily="18" charset="0"/>
                <a:cs typeface="Times New Roman" panose="02020603050405020304" pitchFamily="18" charset="0"/>
              </a:rPr>
              <a:t>Github</a:t>
            </a:r>
            <a:r>
              <a:rPr lang="en-IN" dirty="0">
                <a:latin typeface="Times New Roman" panose="02020603050405020304" pitchFamily="18" charset="0"/>
                <a:cs typeface="Times New Roman" panose="02020603050405020304" pitchFamily="18" charset="0"/>
              </a:rPr>
              <a:t> Repository of this Project with the Source code, Project Report and a copy of this PPT can be found at: </a:t>
            </a:r>
            <a:br>
              <a:rPr lang="en-IN" dirty="0">
                <a:latin typeface="Times New Roman" panose="02020603050405020304" pitchFamily="18" charset="0"/>
                <a:cs typeface="Times New Roman" panose="02020603050405020304" pitchFamily="18" charset="0"/>
              </a:rPr>
            </a:br>
            <a:r>
              <a:rPr lang="en-IN" u="sng" dirty="0">
                <a:latin typeface="Times New Roman" panose="02020603050405020304" pitchFamily="18" charset="0"/>
                <a:cs typeface="Times New Roman" panose="02020603050405020304" pitchFamily="18" charset="0"/>
              </a:rPr>
              <a:t>https://github.com/Armaan4477/Backup-MP4</a:t>
            </a:r>
          </a:p>
        </p:txBody>
      </p:sp>
    </p:spTree>
    <p:extLst>
      <p:ext uri="{BB962C8B-B14F-4D97-AF65-F5344CB8AC3E}">
        <p14:creationId xmlns:p14="http://schemas.microsoft.com/office/powerpoint/2010/main" val="72182435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4"/>
          <p:cNvSpPr txBox="1">
            <a:spLocks noGrp="1"/>
          </p:cNvSpPr>
          <p:nvPr>
            <p:ph type="title"/>
          </p:nvPr>
        </p:nvSpPr>
        <p:spPr>
          <a:xfrm>
            <a:off x="500034" y="2071684"/>
            <a:ext cx="8229600" cy="857250"/>
          </a:xfrm>
          <a:prstGeom prst="rect">
            <a:avLst/>
          </a:prstGeom>
          <a:noFill/>
          <a:ln>
            <a:noFill/>
          </a:ln>
        </p:spPr>
        <p:txBody>
          <a:bodyPr spcFirstLastPara="1" wrap="square" lIns="0" tIns="45700" rIns="0" bIns="0" anchor="b" anchorCtr="0">
            <a:normAutofit/>
          </a:bodyPr>
          <a:lstStyle/>
          <a:p>
            <a:pPr marL="0" lvl="0" indent="0" algn="ctr" rtl="0">
              <a:lnSpc>
                <a:spcPct val="100000"/>
              </a:lnSpc>
              <a:spcBef>
                <a:spcPts val="0"/>
              </a:spcBef>
              <a:spcAft>
                <a:spcPts val="0"/>
              </a:spcAft>
              <a:buClr>
                <a:schemeClr val="dk2"/>
              </a:buClr>
              <a:buSzPts val="5000"/>
              <a:buFont typeface="Constantia"/>
              <a:buNone/>
            </a:pPr>
            <a:r>
              <a:rPr lang="en-US"/>
              <a:t>Thank You!!!</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3" name="Google Shape;343;p2"/>
          <p:cNvSpPr txBox="1">
            <a:spLocks noGrp="1"/>
          </p:cNvSpPr>
          <p:nvPr>
            <p:ph type="body" idx="1"/>
          </p:nvPr>
        </p:nvSpPr>
        <p:spPr>
          <a:xfrm>
            <a:off x="-38686" y="797025"/>
            <a:ext cx="9221372" cy="3372406"/>
          </a:xfrm>
          <a:prstGeom prst="rect">
            <a:avLst/>
          </a:prstGeom>
          <a:noFill/>
          <a:ln>
            <a:noFill/>
          </a:ln>
        </p:spPr>
        <p:txBody>
          <a:bodyPr spcFirstLastPara="1" wrap="square" lIns="91425" tIns="45700" rIns="91425" bIns="45700" anchor="t" anchorCtr="0">
            <a:noAutofit/>
          </a:bodyPr>
          <a:lstStyle/>
          <a:p>
            <a:pPr marL="274320" lvl="0" indent="-274320" algn="l" rtl="0">
              <a:lnSpc>
                <a:spcPct val="100000"/>
              </a:lnSpc>
              <a:spcBef>
                <a:spcPts val="240"/>
              </a:spcBef>
              <a:spcAft>
                <a:spcPts val="0"/>
              </a:spcAft>
              <a:buSzPts val="1140"/>
              <a:buChar char="⚫"/>
            </a:pPr>
            <a:r>
              <a:rPr lang="en-US" sz="1600" b="1" dirty="0">
                <a:latin typeface="Times New Roman" panose="02020603050405020304" pitchFamily="18" charset="0"/>
                <a:ea typeface="Times New Roman"/>
                <a:cs typeface="Times New Roman" panose="02020603050405020304" pitchFamily="18" charset="0"/>
                <a:sym typeface="Times New Roman"/>
              </a:rPr>
              <a:t>Problem Statement</a:t>
            </a:r>
            <a:endParaRPr sz="1600" dirty="0">
              <a:latin typeface="Times New Roman" panose="02020603050405020304" pitchFamily="18" charset="0"/>
              <a:cs typeface="Times New Roman" panose="02020603050405020304" pitchFamily="18" charset="0"/>
            </a:endParaRPr>
          </a:p>
          <a:p>
            <a:pPr marL="274320" lvl="0" indent="-201930" algn="l" rtl="0">
              <a:lnSpc>
                <a:spcPct val="100000"/>
              </a:lnSpc>
              <a:spcBef>
                <a:spcPts val="240"/>
              </a:spcBef>
              <a:spcAft>
                <a:spcPts val="0"/>
              </a:spcAft>
              <a:buSzPts val="1140"/>
              <a:buNone/>
            </a:pPr>
            <a:endParaRPr sz="1200" b="1" dirty="0">
              <a:latin typeface="Times New Roman"/>
              <a:ea typeface="Times New Roman"/>
              <a:cs typeface="Times New Roman"/>
              <a:sym typeface="Times New Roman"/>
            </a:endParaRPr>
          </a:p>
          <a:p>
            <a:pPr marL="274320" lvl="0" indent="-177800" algn="l" rtl="0">
              <a:lnSpc>
                <a:spcPct val="100000"/>
              </a:lnSpc>
              <a:spcBef>
                <a:spcPts val="320"/>
              </a:spcBef>
              <a:spcAft>
                <a:spcPts val="0"/>
              </a:spcAft>
              <a:buSzPts val="1520"/>
              <a:buNone/>
            </a:pPr>
            <a:endParaRPr sz="1600" b="1" dirty="0">
              <a:latin typeface="Times New Roman"/>
              <a:ea typeface="Times New Roman"/>
              <a:cs typeface="Times New Roman"/>
              <a:sym typeface="Times New Roman"/>
            </a:endParaRPr>
          </a:p>
          <a:p>
            <a:pPr marL="274320" lvl="0" indent="-177800" algn="l" rtl="0">
              <a:lnSpc>
                <a:spcPct val="100000"/>
              </a:lnSpc>
              <a:spcBef>
                <a:spcPts val="320"/>
              </a:spcBef>
              <a:spcAft>
                <a:spcPts val="0"/>
              </a:spcAft>
              <a:buSzPts val="1520"/>
              <a:buNone/>
            </a:pPr>
            <a:endParaRPr sz="1600" b="1" dirty="0">
              <a:latin typeface="Times New Roman"/>
              <a:ea typeface="Times New Roman"/>
              <a:cs typeface="Times New Roman"/>
              <a:sym typeface="Times New Roman"/>
            </a:endParaRPr>
          </a:p>
          <a:p>
            <a:pPr marL="274320" lvl="0" indent="-177800" algn="l" rtl="0">
              <a:lnSpc>
                <a:spcPct val="100000"/>
              </a:lnSpc>
              <a:spcBef>
                <a:spcPts val="320"/>
              </a:spcBef>
              <a:spcAft>
                <a:spcPts val="0"/>
              </a:spcAft>
              <a:buSzPts val="1520"/>
              <a:buFont typeface="Arial"/>
              <a:buNone/>
            </a:pPr>
            <a:endParaRPr sz="1600" b="1" dirty="0">
              <a:latin typeface="Times New Roman"/>
              <a:ea typeface="Times New Roman"/>
              <a:cs typeface="Times New Roman"/>
              <a:sym typeface="Times New Roman"/>
            </a:endParaRPr>
          </a:p>
        </p:txBody>
      </p:sp>
      <p:sp>
        <p:nvSpPr>
          <p:cNvPr id="9" name="Rectangle 8">
            <a:extLst>
              <a:ext uri="{FF2B5EF4-FFF2-40B4-BE49-F238E27FC236}">
                <a16:creationId xmlns:a16="http://schemas.microsoft.com/office/drawing/2014/main" id="{9F8DD1E4-7B2A-C3A3-1F83-A4E796D35539}"/>
              </a:ext>
            </a:extLst>
          </p:cNvPr>
          <p:cNvSpPr/>
          <p:nvPr/>
        </p:nvSpPr>
        <p:spPr>
          <a:xfrm>
            <a:off x="1" y="1167618"/>
            <a:ext cx="9059594" cy="3242604"/>
          </a:xfrm>
          <a:prstGeom prst="rect">
            <a:avLst/>
          </a:prstGeom>
          <a:noFill/>
          <a:ln>
            <a:noFill/>
          </a:ln>
        </p:spPr>
        <p:style>
          <a:lnRef idx="0">
            <a:scrgbClr r="0" g="0" b="0"/>
          </a:lnRef>
          <a:fillRef idx="0">
            <a:scrgbClr r="0" g="0" b="0"/>
          </a:fillRef>
          <a:effectRef idx="0">
            <a:scrgbClr r="0" g="0" b="0"/>
          </a:effectRef>
          <a:fontRef idx="minor">
            <a:schemeClr val="accent1"/>
          </a:fontRef>
        </p:style>
        <p:txBody>
          <a:bodyPr rtlCol="0" anchor="ctr"/>
          <a:lstStyle/>
          <a:p>
            <a:pPr algn="ctr"/>
            <a:endParaRPr lang="en-IN"/>
          </a:p>
        </p:txBody>
      </p:sp>
      <p:sp>
        <p:nvSpPr>
          <p:cNvPr id="10" name="Rectangle 9">
            <a:extLst>
              <a:ext uri="{FF2B5EF4-FFF2-40B4-BE49-F238E27FC236}">
                <a16:creationId xmlns:a16="http://schemas.microsoft.com/office/drawing/2014/main" id="{DB3E7344-EC78-316D-A175-C6A008AFC9C6}"/>
              </a:ext>
            </a:extLst>
          </p:cNvPr>
          <p:cNvSpPr/>
          <p:nvPr/>
        </p:nvSpPr>
        <p:spPr>
          <a:xfrm>
            <a:off x="0" y="1167618"/>
            <a:ext cx="9143999" cy="3372406"/>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IN"/>
          </a:p>
        </p:txBody>
      </p:sp>
      <p:sp>
        <p:nvSpPr>
          <p:cNvPr id="11" name="TextBox 10">
            <a:extLst>
              <a:ext uri="{FF2B5EF4-FFF2-40B4-BE49-F238E27FC236}">
                <a16:creationId xmlns:a16="http://schemas.microsoft.com/office/drawing/2014/main" id="{A0976B2D-6590-B841-61A1-112552219595}"/>
              </a:ext>
            </a:extLst>
          </p:cNvPr>
          <p:cNvSpPr txBox="1"/>
          <p:nvPr/>
        </p:nvSpPr>
        <p:spPr>
          <a:xfrm>
            <a:off x="58030" y="1167618"/>
            <a:ext cx="9144000" cy="1384995"/>
          </a:xfrm>
          <a:prstGeom prst="rect">
            <a:avLst/>
          </a:prstGeom>
          <a:noFill/>
        </p:spPr>
        <p:txBody>
          <a:bodyPr wrap="square" rtlCol="0">
            <a:spAutoFit/>
          </a:bodyPr>
          <a:lstStyle/>
          <a:p>
            <a:r>
              <a:rPr lang="en-US" sz="1200" dirty="0">
                <a:latin typeface="Times New Roman" panose="02020603050405020304" pitchFamily="18" charset="0"/>
                <a:cs typeface="Times New Roman" panose="02020603050405020304" pitchFamily="18" charset="0"/>
              </a:rPr>
              <a:t>Inefficient and disjointed human resources (HR) management processes within our organization hinder productivity, compliance, and employee engagement. Manual handling of tasks such as employee data management, payroll processing, leave tracking, and performance evaluations results in errors, delays, and suboptimal decision-making. Lack of a centralized HR management system leads to data fragmentation, compliance risks, and difficulty in accessing real-time insights for strategic workforce planning. Moreover, the absence of streamlined communication channels and self-service options undermines employee satisfaction and engagement levels. To address these challenges and enhance organizational efficiency, there is a critical need for the implementation of a comprehensive HR management system that integrates seamlessly with existing workflows, ensures regulatory compliance, empowers employees, and enables data-driven decision-making processes.</a:t>
            </a:r>
            <a:endParaRPr lang="en-IN"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593080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3" name="Google Shape;343;p2"/>
          <p:cNvSpPr txBox="1">
            <a:spLocks noGrp="1"/>
          </p:cNvSpPr>
          <p:nvPr>
            <p:ph type="body" idx="1"/>
          </p:nvPr>
        </p:nvSpPr>
        <p:spPr>
          <a:xfrm>
            <a:off x="0" y="593745"/>
            <a:ext cx="8229600" cy="3372406"/>
          </a:xfrm>
          <a:prstGeom prst="rect">
            <a:avLst/>
          </a:prstGeom>
          <a:noFill/>
          <a:ln>
            <a:noFill/>
          </a:ln>
        </p:spPr>
        <p:txBody>
          <a:bodyPr spcFirstLastPara="1" wrap="square" lIns="91425" tIns="45700" rIns="91425" bIns="45700" anchor="t" anchorCtr="0">
            <a:noAutofit/>
          </a:bodyPr>
          <a:lstStyle/>
          <a:p>
            <a:pPr marL="274320" lvl="0" indent="-274320" algn="l" rtl="0">
              <a:lnSpc>
                <a:spcPct val="100000"/>
              </a:lnSpc>
              <a:spcBef>
                <a:spcPts val="240"/>
              </a:spcBef>
              <a:spcAft>
                <a:spcPts val="0"/>
              </a:spcAft>
              <a:buSzPts val="1140"/>
              <a:buChar char="⚫"/>
            </a:pPr>
            <a:r>
              <a:rPr lang="en-US" sz="1600" b="1" dirty="0">
                <a:latin typeface="Times New Roman" panose="02020603050405020304" pitchFamily="18" charset="0"/>
                <a:ea typeface="Times New Roman"/>
                <a:cs typeface="Times New Roman" panose="02020603050405020304" pitchFamily="18" charset="0"/>
                <a:sym typeface="Times New Roman"/>
              </a:rPr>
              <a:t>Literature survey In Tabular Format</a:t>
            </a:r>
            <a:endParaRPr sz="1600" dirty="0">
              <a:latin typeface="Times New Roman" panose="02020603050405020304" pitchFamily="18" charset="0"/>
              <a:cs typeface="Times New Roman" panose="02020603050405020304" pitchFamily="18" charset="0"/>
            </a:endParaRPr>
          </a:p>
          <a:p>
            <a:pPr marL="274320" lvl="0" indent="-177800" algn="l" rtl="0">
              <a:lnSpc>
                <a:spcPct val="100000"/>
              </a:lnSpc>
              <a:spcBef>
                <a:spcPts val="320"/>
              </a:spcBef>
              <a:spcAft>
                <a:spcPts val="0"/>
              </a:spcAft>
              <a:buSzPts val="1520"/>
              <a:buNone/>
            </a:pPr>
            <a:endParaRPr sz="1600" b="1" dirty="0">
              <a:latin typeface="Times New Roman"/>
              <a:ea typeface="Times New Roman"/>
              <a:cs typeface="Times New Roman"/>
              <a:sym typeface="Times New Roman"/>
            </a:endParaRPr>
          </a:p>
          <a:p>
            <a:pPr marL="274320" lvl="0" indent="-177800" algn="l" rtl="0">
              <a:lnSpc>
                <a:spcPct val="100000"/>
              </a:lnSpc>
              <a:spcBef>
                <a:spcPts val="320"/>
              </a:spcBef>
              <a:spcAft>
                <a:spcPts val="0"/>
              </a:spcAft>
              <a:buSzPts val="1520"/>
              <a:buNone/>
            </a:pPr>
            <a:endParaRPr sz="1600" b="1" dirty="0">
              <a:latin typeface="Times New Roman"/>
              <a:ea typeface="Times New Roman"/>
              <a:cs typeface="Times New Roman"/>
              <a:sym typeface="Times New Roman"/>
            </a:endParaRPr>
          </a:p>
          <a:p>
            <a:pPr marL="274320" lvl="0" indent="-177800" algn="l" rtl="0">
              <a:lnSpc>
                <a:spcPct val="100000"/>
              </a:lnSpc>
              <a:spcBef>
                <a:spcPts val="320"/>
              </a:spcBef>
              <a:spcAft>
                <a:spcPts val="0"/>
              </a:spcAft>
              <a:buSzPts val="1520"/>
              <a:buFont typeface="Arial"/>
              <a:buNone/>
            </a:pPr>
            <a:endParaRPr sz="1600" b="1" dirty="0">
              <a:latin typeface="Times New Roman"/>
              <a:ea typeface="Times New Roman"/>
              <a:cs typeface="Times New Roman"/>
              <a:sym typeface="Times New Roman"/>
            </a:endParaRPr>
          </a:p>
        </p:txBody>
      </p:sp>
      <p:sp>
        <p:nvSpPr>
          <p:cNvPr id="9" name="Rectangle 2">
            <a:extLst>
              <a:ext uri="{FF2B5EF4-FFF2-40B4-BE49-F238E27FC236}">
                <a16:creationId xmlns:a16="http://schemas.microsoft.com/office/drawing/2014/main" id="{9C8882B3-D71E-1572-0941-C529B7ECDDA7}"/>
              </a:ext>
            </a:extLst>
          </p:cNvPr>
          <p:cNvSpPr>
            <a:spLocks noChangeArrowheads="1"/>
          </p:cNvSpPr>
          <p:nvPr/>
        </p:nvSpPr>
        <p:spPr bwMode="auto">
          <a:xfrm>
            <a:off x="140393" y="1056949"/>
            <a:ext cx="770990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effectLst/>
                <a:latin typeface="Arial" panose="020B0604020202020204" pitchFamily="34" charset="0"/>
              </a:rPr>
            </a:br>
            <a:endParaRPr kumimoji="0" lang="en-US" altLang="en-US" sz="1800" b="0" i="0" u="none" strike="noStrike" cap="none" normalizeH="0" baseline="0">
              <a:ln>
                <a:noFill/>
              </a:ln>
              <a:effectLst/>
              <a:latin typeface="Arial" panose="020B0604020202020204" pitchFamily="34" charset="0"/>
            </a:endParaRPr>
          </a:p>
        </p:txBody>
      </p:sp>
      <p:sp>
        <p:nvSpPr>
          <p:cNvPr id="11" name="Rectangle 3">
            <a:extLst>
              <a:ext uri="{FF2B5EF4-FFF2-40B4-BE49-F238E27FC236}">
                <a16:creationId xmlns:a16="http://schemas.microsoft.com/office/drawing/2014/main" id="{E48D397C-D9E6-2B34-D82A-7E92401EBCE5}"/>
              </a:ext>
            </a:extLst>
          </p:cNvPr>
          <p:cNvSpPr>
            <a:spLocks noChangeArrowheads="1"/>
          </p:cNvSpPr>
          <p:nvPr/>
        </p:nvSpPr>
        <p:spPr bwMode="auto">
          <a:xfrm>
            <a:off x="4135581" y="145097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2" name="Table 1">
            <a:extLst>
              <a:ext uri="{FF2B5EF4-FFF2-40B4-BE49-F238E27FC236}">
                <a16:creationId xmlns:a16="http://schemas.microsoft.com/office/drawing/2014/main" id="{8CA797F8-312C-67B9-6D51-E78647BEAC60}"/>
              </a:ext>
            </a:extLst>
          </p:cNvPr>
          <p:cNvGraphicFramePr>
            <a:graphicFrameLocks noGrp="1"/>
          </p:cNvGraphicFramePr>
          <p:nvPr>
            <p:extLst>
              <p:ext uri="{D42A27DB-BD31-4B8C-83A1-F6EECF244321}">
                <p14:modId xmlns:p14="http://schemas.microsoft.com/office/powerpoint/2010/main" val="2349931278"/>
              </p:ext>
            </p:extLst>
          </p:nvPr>
        </p:nvGraphicFramePr>
        <p:xfrm>
          <a:off x="0" y="1177349"/>
          <a:ext cx="9144000" cy="2255520"/>
        </p:xfrm>
        <a:graphic>
          <a:graphicData uri="http://schemas.openxmlformats.org/drawingml/2006/table">
            <a:tbl>
              <a:tblPr firstRow="1" bandRow="1">
                <a:tableStyleId>{5C22544A-7EE6-4342-B048-85BDC9FD1C3A}</a:tableStyleId>
              </a:tblPr>
              <a:tblGrid>
                <a:gridCol w="1472493">
                  <a:extLst>
                    <a:ext uri="{9D8B030D-6E8A-4147-A177-3AD203B41FA5}">
                      <a16:colId xmlns:a16="http://schemas.microsoft.com/office/drawing/2014/main" val="3798498374"/>
                    </a:ext>
                  </a:extLst>
                </a:gridCol>
                <a:gridCol w="2815027">
                  <a:extLst>
                    <a:ext uri="{9D8B030D-6E8A-4147-A177-3AD203B41FA5}">
                      <a16:colId xmlns:a16="http://schemas.microsoft.com/office/drawing/2014/main" val="3241602768"/>
                    </a:ext>
                  </a:extLst>
                </a:gridCol>
                <a:gridCol w="4856480">
                  <a:extLst>
                    <a:ext uri="{9D8B030D-6E8A-4147-A177-3AD203B41FA5}">
                      <a16:colId xmlns:a16="http://schemas.microsoft.com/office/drawing/2014/main" val="1132994098"/>
                    </a:ext>
                  </a:extLst>
                </a:gridCol>
              </a:tblGrid>
              <a:tr h="243532">
                <a:tc>
                  <a:txBody>
                    <a:bodyPr/>
                    <a:lstStyle/>
                    <a:p>
                      <a:pPr algn="ctr"/>
                      <a:r>
                        <a:rPr lang="en-IN" dirty="0"/>
                        <a:t>Year</a:t>
                      </a:r>
                    </a:p>
                  </a:txBody>
                  <a:tcPr/>
                </a:tc>
                <a:tc>
                  <a:txBody>
                    <a:bodyPr/>
                    <a:lstStyle/>
                    <a:p>
                      <a:pPr algn="ctr"/>
                      <a:r>
                        <a:rPr lang="en-IN" dirty="0"/>
                        <a:t>Associated Person/People</a:t>
                      </a:r>
                    </a:p>
                  </a:txBody>
                  <a:tcPr/>
                </a:tc>
                <a:tc>
                  <a:txBody>
                    <a:bodyPr/>
                    <a:lstStyle/>
                    <a:p>
                      <a:pPr algn="ctr"/>
                      <a:r>
                        <a:rPr lang="en-IN" dirty="0"/>
                        <a:t>State of the System</a:t>
                      </a:r>
                    </a:p>
                  </a:txBody>
                  <a:tcPr/>
                </a:tc>
                <a:extLst>
                  <a:ext uri="{0D108BD9-81ED-4DB2-BD59-A6C34878D82A}">
                    <a16:rowId xmlns:a16="http://schemas.microsoft.com/office/drawing/2014/main" val="1030773626"/>
                  </a:ext>
                </a:extLst>
              </a:tr>
              <a:tr h="226599">
                <a:tc>
                  <a:txBody>
                    <a:bodyPr/>
                    <a:lstStyle/>
                    <a:p>
                      <a:pPr algn="ctr"/>
                      <a:r>
                        <a:rPr lang="en-IN" dirty="0"/>
                        <a:t>1982</a:t>
                      </a:r>
                    </a:p>
                  </a:txBody>
                  <a:tcPr/>
                </a:tc>
                <a:tc>
                  <a:txBody>
                    <a:bodyPr/>
                    <a:lstStyle/>
                    <a:p>
                      <a:pPr algn="ctr"/>
                      <a:r>
                        <a:rPr lang="en-IN" dirty="0"/>
                        <a:t>Walker A.J.</a:t>
                      </a:r>
                    </a:p>
                  </a:txBody>
                  <a:tcPr/>
                </a:tc>
                <a:tc>
                  <a:txBody>
                    <a:bodyPr/>
                    <a:lstStyle/>
                    <a:p>
                      <a:pPr algn="ctr"/>
                      <a:r>
                        <a:rPr lang="en-IN" dirty="0"/>
                        <a:t>HRIS development: Project team guide to build effective personnel information system</a:t>
                      </a:r>
                    </a:p>
                  </a:txBody>
                  <a:tcPr/>
                </a:tc>
                <a:extLst>
                  <a:ext uri="{0D108BD9-81ED-4DB2-BD59-A6C34878D82A}">
                    <a16:rowId xmlns:a16="http://schemas.microsoft.com/office/drawing/2014/main" val="2284549313"/>
                  </a:ext>
                </a:extLst>
              </a:tr>
              <a:tr h="199505">
                <a:tc>
                  <a:txBody>
                    <a:bodyPr/>
                    <a:lstStyle/>
                    <a:p>
                      <a:pPr algn="ctr"/>
                      <a:r>
                        <a:rPr lang="en-IN" dirty="0"/>
                        <a:t>1984</a:t>
                      </a:r>
                    </a:p>
                  </a:txBody>
                  <a:tcPr/>
                </a:tc>
                <a:tc>
                  <a:txBody>
                    <a:bodyPr/>
                    <a:lstStyle/>
                    <a:p>
                      <a:pPr algn="ctr"/>
                      <a:r>
                        <a:rPr lang="en-IN" dirty="0"/>
                        <a:t>Beer et al</a:t>
                      </a:r>
                    </a:p>
                  </a:txBody>
                  <a:tcPr/>
                </a:tc>
                <a:tc>
                  <a:txBody>
                    <a:bodyPr/>
                    <a:lstStyle/>
                    <a:p>
                      <a:pPr algn="ctr"/>
                      <a:r>
                        <a:rPr lang="en-IN" dirty="0"/>
                        <a:t>Defined HRM as those involved in complex decision.</a:t>
                      </a:r>
                    </a:p>
                  </a:txBody>
                  <a:tcPr/>
                </a:tc>
                <a:extLst>
                  <a:ext uri="{0D108BD9-81ED-4DB2-BD59-A6C34878D82A}">
                    <a16:rowId xmlns:a16="http://schemas.microsoft.com/office/drawing/2014/main" val="2230137421"/>
                  </a:ext>
                </a:extLst>
              </a:tr>
              <a:tr h="246919">
                <a:tc>
                  <a:txBody>
                    <a:bodyPr/>
                    <a:lstStyle/>
                    <a:p>
                      <a:pPr algn="ctr"/>
                      <a:r>
                        <a:rPr lang="en-IN" dirty="0"/>
                        <a:t>1999</a:t>
                      </a:r>
                    </a:p>
                  </a:txBody>
                  <a:tcPr/>
                </a:tc>
                <a:tc>
                  <a:txBody>
                    <a:bodyPr/>
                    <a:lstStyle/>
                    <a:p>
                      <a:pPr algn="ctr"/>
                      <a:r>
                        <a:rPr lang="en-IN" dirty="0"/>
                        <a:t>Robert b.</a:t>
                      </a:r>
                    </a:p>
                  </a:txBody>
                  <a:tcPr/>
                </a:tc>
                <a:tc>
                  <a:txBody>
                    <a:bodyPr/>
                    <a:lstStyle/>
                    <a:p>
                      <a:pPr algn="ctr"/>
                      <a:r>
                        <a:rPr lang="en-IN" dirty="0"/>
                        <a:t>Calculating return on investment on HR</a:t>
                      </a:r>
                    </a:p>
                  </a:txBody>
                  <a:tcPr/>
                </a:tc>
                <a:extLst>
                  <a:ext uri="{0D108BD9-81ED-4DB2-BD59-A6C34878D82A}">
                    <a16:rowId xmlns:a16="http://schemas.microsoft.com/office/drawing/2014/main" val="1932421153"/>
                  </a:ext>
                </a:extLst>
              </a:tr>
              <a:tr h="0">
                <a:tc>
                  <a:txBody>
                    <a:bodyPr/>
                    <a:lstStyle/>
                    <a:p>
                      <a:pPr algn="ctr"/>
                      <a:r>
                        <a:rPr lang="en-IN" dirty="0"/>
                        <a:t>2005</a:t>
                      </a:r>
                    </a:p>
                  </a:txBody>
                  <a:tcPr/>
                </a:tc>
                <a:tc>
                  <a:txBody>
                    <a:bodyPr/>
                    <a:lstStyle/>
                    <a:p>
                      <a:pPr algn="ctr"/>
                      <a:r>
                        <a:rPr lang="en-IN" dirty="0" err="1"/>
                        <a:t>Hufelid</a:t>
                      </a:r>
                      <a:r>
                        <a:rPr lang="en-IN" dirty="0"/>
                        <a:t>, M.A</a:t>
                      </a:r>
                    </a:p>
                  </a:txBody>
                  <a:tcPr/>
                </a:tc>
                <a:tc>
                  <a:txBody>
                    <a:bodyPr/>
                    <a:lstStyle/>
                    <a:p>
                      <a:pPr algn="ctr"/>
                      <a:r>
                        <a:rPr lang="en-IN" dirty="0"/>
                        <a:t>Becker work force of cord card management Human capital to execute strategy</a:t>
                      </a:r>
                    </a:p>
                  </a:txBody>
                  <a:tcPr/>
                </a:tc>
                <a:extLst>
                  <a:ext uri="{0D108BD9-81ED-4DB2-BD59-A6C34878D82A}">
                    <a16:rowId xmlns:a16="http://schemas.microsoft.com/office/drawing/2014/main" val="605145014"/>
                  </a:ext>
                </a:extLst>
              </a:tr>
              <a:tr h="123311">
                <a:tc>
                  <a:txBody>
                    <a:bodyPr/>
                    <a:lstStyle/>
                    <a:p>
                      <a:pPr algn="ctr"/>
                      <a:r>
                        <a:rPr lang="en-IN" dirty="0"/>
                        <a:t>2006</a:t>
                      </a:r>
                    </a:p>
                  </a:txBody>
                  <a:tcPr/>
                </a:tc>
                <a:tc>
                  <a:txBody>
                    <a:bodyPr/>
                    <a:lstStyle/>
                    <a:p>
                      <a:pPr algn="ctr"/>
                      <a:r>
                        <a:rPr lang="en-IN" dirty="0" err="1"/>
                        <a:t>Behuselid</a:t>
                      </a:r>
                      <a:endParaRPr lang="en-IN" dirty="0"/>
                    </a:p>
                  </a:txBody>
                  <a:tcPr/>
                </a:tc>
                <a:tc>
                  <a:txBody>
                    <a:bodyPr/>
                    <a:lstStyle/>
                    <a:p>
                      <a:pPr algn="ctr"/>
                      <a:r>
                        <a:rPr lang="en-IN" dirty="0"/>
                        <a:t>Strategic HR management, from journal of management</a:t>
                      </a:r>
                    </a:p>
                  </a:txBody>
                  <a:tcPr/>
                </a:tc>
                <a:extLst>
                  <a:ext uri="{0D108BD9-81ED-4DB2-BD59-A6C34878D82A}">
                    <a16:rowId xmlns:a16="http://schemas.microsoft.com/office/drawing/2014/main" val="4157960921"/>
                  </a:ext>
                </a:extLst>
              </a:tr>
            </a:tbl>
          </a:graphicData>
        </a:graphic>
      </p:graphicFrame>
    </p:spTree>
    <p:extLst>
      <p:ext uri="{BB962C8B-B14F-4D97-AF65-F5344CB8AC3E}">
        <p14:creationId xmlns:p14="http://schemas.microsoft.com/office/powerpoint/2010/main" val="36461662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3" name="Google Shape;343;p2"/>
          <p:cNvSpPr txBox="1">
            <a:spLocks noGrp="1"/>
          </p:cNvSpPr>
          <p:nvPr>
            <p:ph type="body" idx="1"/>
          </p:nvPr>
        </p:nvSpPr>
        <p:spPr>
          <a:xfrm>
            <a:off x="0" y="761210"/>
            <a:ext cx="8229600" cy="3372406"/>
          </a:xfrm>
          <a:prstGeom prst="rect">
            <a:avLst/>
          </a:prstGeom>
          <a:noFill/>
          <a:ln>
            <a:noFill/>
          </a:ln>
        </p:spPr>
        <p:txBody>
          <a:bodyPr spcFirstLastPara="1" wrap="square" lIns="91425" tIns="45700" rIns="91425" bIns="45700" anchor="t" anchorCtr="0">
            <a:noAutofit/>
          </a:bodyPr>
          <a:lstStyle/>
          <a:p>
            <a:pPr marL="274320" lvl="0" indent="-274320" algn="l" rtl="0">
              <a:lnSpc>
                <a:spcPct val="100000"/>
              </a:lnSpc>
              <a:spcBef>
                <a:spcPts val="240"/>
              </a:spcBef>
              <a:spcAft>
                <a:spcPts val="0"/>
              </a:spcAft>
              <a:buSzPts val="1140"/>
              <a:buChar char="⚫"/>
            </a:pPr>
            <a:r>
              <a:rPr lang="en-US" sz="1600" b="1" dirty="0">
                <a:latin typeface="Times New Roman" panose="02020603050405020304" pitchFamily="18" charset="0"/>
                <a:ea typeface="Times New Roman"/>
                <a:cs typeface="Times New Roman" panose="02020603050405020304" pitchFamily="18" charset="0"/>
                <a:sym typeface="Times New Roman"/>
              </a:rPr>
              <a:t>Algorithm for Project Development</a:t>
            </a:r>
            <a:endParaRPr sz="1600" dirty="0">
              <a:latin typeface="Times New Roman" panose="02020603050405020304" pitchFamily="18" charset="0"/>
              <a:cs typeface="Times New Roman" panose="02020603050405020304" pitchFamily="18" charset="0"/>
            </a:endParaRPr>
          </a:p>
          <a:p>
            <a:pPr marL="274320" lvl="0" indent="-201930" algn="l" rtl="0">
              <a:lnSpc>
                <a:spcPct val="100000"/>
              </a:lnSpc>
              <a:spcBef>
                <a:spcPts val="240"/>
              </a:spcBef>
              <a:spcAft>
                <a:spcPts val="0"/>
              </a:spcAft>
              <a:buSzPts val="1140"/>
              <a:buNone/>
            </a:pPr>
            <a:endParaRPr sz="1600" b="1" dirty="0">
              <a:latin typeface="Times New Roman" panose="02020603050405020304" pitchFamily="18" charset="0"/>
              <a:ea typeface="Times New Roman"/>
              <a:cs typeface="Times New Roman" panose="02020603050405020304" pitchFamily="18" charset="0"/>
              <a:sym typeface="Times New Roman"/>
            </a:endParaRPr>
          </a:p>
          <a:p>
            <a:pPr marL="274320" lvl="0" indent="-201930" algn="l" rtl="0">
              <a:lnSpc>
                <a:spcPct val="100000"/>
              </a:lnSpc>
              <a:spcBef>
                <a:spcPts val="240"/>
              </a:spcBef>
              <a:spcAft>
                <a:spcPts val="0"/>
              </a:spcAft>
              <a:buSzPts val="1140"/>
              <a:buNone/>
            </a:pPr>
            <a:endParaRPr sz="1600" b="1" dirty="0">
              <a:latin typeface="Times New Roman" panose="02020603050405020304" pitchFamily="18" charset="0"/>
              <a:ea typeface="Times New Roman"/>
              <a:cs typeface="Times New Roman" panose="02020603050405020304" pitchFamily="18" charset="0"/>
              <a:sym typeface="Times New Roman"/>
            </a:endParaRPr>
          </a:p>
          <a:p>
            <a:pPr marL="274320" lvl="0" indent="-177800" algn="l" rtl="0">
              <a:lnSpc>
                <a:spcPct val="100000"/>
              </a:lnSpc>
              <a:spcBef>
                <a:spcPts val="320"/>
              </a:spcBef>
              <a:spcAft>
                <a:spcPts val="0"/>
              </a:spcAft>
              <a:buSzPts val="1520"/>
              <a:buNone/>
            </a:pPr>
            <a:endParaRPr sz="1600" b="1" dirty="0">
              <a:latin typeface="Times New Roman" panose="02020603050405020304" pitchFamily="18" charset="0"/>
              <a:ea typeface="Times New Roman"/>
              <a:cs typeface="Times New Roman" panose="02020603050405020304" pitchFamily="18" charset="0"/>
              <a:sym typeface="Times New Roman"/>
            </a:endParaRPr>
          </a:p>
          <a:p>
            <a:pPr marL="274320" lvl="0" indent="-177800" algn="l" rtl="0">
              <a:lnSpc>
                <a:spcPct val="100000"/>
              </a:lnSpc>
              <a:spcBef>
                <a:spcPts val="320"/>
              </a:spcBef>
              <a:spcAft>
                <a:spcPts val="0"/>
              </a:spcAft>
              <a:buSzPts val="1520"/>
              <a:buNone/>
            </a:pPr>
            <a:endParaRPr sz="1600" b="1" dirty="0">
              <a:latin typeface="Times New Roman" panose="02020603050405020304" pitchFamily="18" charset="0"/>
              <a:ea typeface="Times New Roman"/>
              <a:cs typeface="Times New Roman" panose="02020603050405020304" pitchFamily="18" charset="0"/>
              <a:sym typeface="Times New Roman"/>
            </a:endParaRPr>
          </a:p>
          <a:p>
            <a:pPr marL="274320" lvl="0" indent="-177800" algn="l" rtl="0">
              <a:lnSpc>
                <a:spcPct val="100000"/>
              </a:lnSpc>
              <a:spcBef>
                <a:spcPts val="320"/>
              </a:spcBef>
              <a:spcAft>
                <a:spcPts val="0"/>
              </a:spcAft>
              <a:buSzPts val="1520"/>
              <a:buFont typeface="Arial"/>
              <a:buNone/>
            </a:pPr>
            <a:endParaRPr sz="1600" b="1" dirty="0">
              <a:latin typeface="Times New Roman" panose="02020603050405020304" pitchFamily="18" charset="0"/>
              <a:ea typeface="Times New Roman"/>
              <a:cs typeface="Times New Roman" panose="02020603050405020304" pitchFamily="18" charset="0"/>
              <a:sym typeface="Times New Roman"/>
            </a:endParaRPr>
          </a:p>
        </p:txBody>
      </p:sp>
      <p:sp>
        <p:nvSpPr>
          <p:cNvPr id="3" name="TextBox 2">
            <a:extLst>
              <a:ext uri="{FF2B5EF4-FFF2-40B4-BE49-F238E27FC236}">
                <a16:creationId xmlns:a16="http://schemas.microsoft.com/office/drawing/2014/main" id="{D699D8AD-AA6D-B683-324A-719558E8F6CB}"/>
              </a:ext>
            </a:extLst>
          </p:cNvPr>
          <p:cNvSpPr txBox="1"/>
          <p:nvPr/>
        </p:nvSpPr>
        <p:spPr>
          <a:xfrm>
            <a:off x="0" y="1065302"/>
            <a:ext cx="9144000" cy="3754874"/>
          </a:xfrm>
          <a:prstGeom prst="rect">
            <a:avLst/>
          </a:prstGeom>
          <a:noFill/>
        </p:spPr>
        <p:txBody>
          <a:bodyPr wrap="square">
            <a:spAutoFit/>
          </a:bodyPr>
          <a:lstStyle/>
          <a:p>
            <a:pPr marL="0" lvl="0" indent="0" algn="l" rtl="0">
              <a:lnSpc>
                <a:spcPct val="100000"/>
              </a:lnSpc>
              <a:spcBef>
                <a:spcPts val="0"/>
              </a:spcBef>
              <a:spcAft>
                <a:spcPts val="0"/>
              </a:spcAft>
              <a:buSzPts val="1400"/>
              <a:buNone/>
            </a:pPr>
            <a:r>
              <a:rPr lang="en-US" b="1" dirty="0">
                <a:latin typeface="Times New Roman" panose="02020603050405020304" pitchFamily="18" charset="0"/>
                <a:cs typeface="Times New Roman" panose="02020603050405020304" pitchFamily="18" charset="0"/>
              </a:rPr>
              <a:t>1.Project Initiation:</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 Define project Objectives: Create a HR Management System which helps to maintain records of employee 	and improve communication.</a:t>
            </a:r>
          </a:p>
          <a:p>
            <a:pPr marL="0" lvl="0" indent="0" algn="l" rtl="0">
              <a:lnSpc>
                <a:spcPct val="100000"/>
              </a:lnSpc>
              <a:spcBef>
                <a:spcPts val="0"/>
              </a:spcBef>
              <a:spcAft>
                <a:spcPts val="0"/>
              </a:spcAft>
              <a:buSzPts val="1400"/>
              <a:buNone/>
            </a:pPr>
            <a:r>
              <a:rPr lang="en-US" dirty="0">
                <a:latin typeface="Times New Roman" panose="02020603050405020304" pitchFamily="18" charset="0"/>
                <a:cs typeface="Times New Roman" panose="02020603050405020304" pitchFamily="18" charset="0"/>
              </a:rPr>
              <a:t>	b. Provide performance reviews as well as track record of hours attended by employee</a:t>
            </a:r>
          </a:p>
          <a:p>
            <a:pPr marL="0" lvl="0" indent="0" algn="l" rtl="0">
              <a:lnSpc>
                <a:spcPct val="100000"/>
              </a:lnSpc>
              <a:spcBef>
                <a:spcPts val="0"/>
              </a:spcBef>
              <a:spcAft>
                <a:spcPts val="0"/>
              </a:spcAft>
              <a:buSzPts val="1400"/>
              <a:buNone/>
            </a:pPr>
            <a:r>
              <a:rPr lang="en-US" dirty="0">
                <a:latin typeface="Times New Roman" panose="02020603050405020304" pitchFamily="18" charset="0"/>
                <a:cs typeface="Times New Roman" panose="02020603050405020304" pitchFamily="18" charset="0"/>
              </a:rPr>
              <a:t>	c. Access resources and timeline feasibility</a:t>
            </a:r>
          </a:p>
          <a:p>
            <a:pPr marL="0" lvl="0" indent="0" algn="l" rtl="0">
              <a:lnSpc>
                <a:spcPct val="100000"/>
              </a:lnSpc>
              <a:spcBef>
                <a:spcPts val="0"/>
              </a:spcBef>
              <a:spcAft>
                <a:spcPts val="0"/>
              </a:spcAft>
              <a:buSzPts val="1400"/>
              <a:buNone/>
            </a:pPr>
            <a:r>
              <a:rPr lang="en-US" b="1" dirty="0">
                <a:latin typeface="Times New Roman" panose="02020603050405020304" pitchFamily="18" charset="0"/>
                <a:cs typeface="Times New Roman" panose="02020603050405020304" pitchFamily="18" charset="0"/>
              </a:rPr>
              <a:t>2. Planning and Design :</a:t>
            </a:r>
          </a:p>
          <a:p>
            <a:pPr marL="0" lvl="0" indent="0" algn="l" rtl="0">
              <a:lnSpc>
                <a:spcPct val="100000"/>
              </a:lnSpc>
              <a:spcBef>
                <a:spcPts val="0"/>
              </a:spcBef>
              <a:spcAft>
                <a:spcPts val="0"/>
              </a:spcAft>
              <a:buSzPts val="1400"/>
              <a:buNone/>
            </a:pPr>
            <a:r>
              <a:rPr lang="en-US" dirty="0">
                <a:latin typeface="Times New Roman" panose="02020603050405020304" pitchFamily="18" charset="0"/>
                <a:cs typeface="Times New Roman" panose="02020603050405020304" pitchFamily="18" charset="0"/>
              </a:rPr>
              <a:t>	a. Design the UI architecture for Admin, HR, Manager and Employee</a:t>
            </a:r>
          </a:p>
          <a:p>
            <a:pPr marL="0" lvl="0" indent="0" algn="l" rtl="0">
              <a:lnSpc>
                <a:spcPct val="100000"/>
              </a:lnSpc>
              <a:spcBef>
                <a:spcPts val="0"/>
              </a:spcBef>
              <a:spcAft>
                <a:spcPts val="0"/>
              </a:spcAft>
              <a:buSzPts val="1400"/>
              <a:buNone/>
            </a:pPr>
            <a:r>
              <a:rPr lang="en-US" dirty="0">
                <a:latin typeface="Times New Roman" panose="02020603050405020304" pitchFamily="18" charset="0"/>
                <a:cs typeface="Times New Roman" panose="02020603050405020304" pitchFamily="18" charset="0"/>
              </a:rPr>
              <a:t>	b. Create a database to maintain all the records and information</a:t>
            </a:r>
          </a:p>
          <a:p>
            <a:pPr marL="0" lvl="0" indent="0" algn="l" rtl="0">
              <a:lnSpc>
                <a:spcPct val="100000"/>
              </a:lnSpc>
              <a:spcBef>
                <a:spcPts val="0"/>
              </a:spcBef>
              <a:spcAft>
                <a:spcPts val="0"/>
              </a:spcAft>
              <a:buSzPts val="1400"/>
              <a:buNone/>
            </a:pPr>
            <a:r>
              <a:rPr lang="en-US" dirty="0">
                <a:latin typeface="Times New Roman" panose="02020603050405020304" pitchFamily="18" charset="0"/>
                <a:cs typeface="Times New Roman" panose="02020603050405020304" pitchFamily="18" charset="0"/>
              </a:rPr>
              <a:t>	c. Make a connection between all the different profiles</a:t>
            </a:r>
          </a:p>
          <a:p>
            <a:pPr marL="0" lvl="0" indent="0" algn="l" rtl="0">
              <a:lnSpc>
                <a:spcPct val="100000"/>
              </a:lnSpc>
              <a:spcBef>
                <a:spcPts val="0"/>
              </a:spcBef>
              <a:spcAft>
                <a:spcPts val="0"/>
              </a:spcAft>
              <a:buSzPts val="1400"/>
              <a:buNone/>
            </a:pPr>
            <a:r>
              <a:rPr lang="en-US" b="1" dirty="0">
                <a:latin typeface="Times New Roman" panose="02020603050405020304" pitchFamily="18" charset="0"/>
                <a:cs typeface="Times New Roman" panose="02020603050405020304" pitchFamily="18" charset="0"/>
              </a:rPr>
              <a:t>3. Development:</a:t>
            </a:r>
          </a:p>
          <a:p>
            <a:pPr marL="0" lvl="0" indent="0" algn="l" rtl="0">
              <a:lnSpc>
                <a:spcPct val="100000"/>
              </a:lnSpc>
              <a:spcBef>
                <a:spcPts val="0"/>
              </a:spcBef>
              <a:spcAft>
                <a:spcPts val="0"/>
              </a:spcAft>
              <a:buSzPts val="1400"/>
              <a:buNone/>
            </a:pPr>
            <a:r>
              <a:rPr lang="en-US" dirty="0">
                <a:latin typeface="Times New Roman" panose="02020603050405020304" pitchFamily="18" charset="0"/>
                <a:cs typeface="Times New Roman" panose="02020603050405020304" pitchFamily="18" charset="0"/>
              </a:rPr>
              <a:t>	a. Build different profiles and features regarding each profile</a:t>
            </a:r>
          </a:p>
          <a:p>
            <a:pPr marL="0" lvl="0" indent="0" algn="l" rtl="0">
              <a:lnSpc>
                <a:spcPct val="100000"/>
              </a:lnSpc>
              <a:spcBef>
                <a:spcPts val="0"/>
              </a:spcBef>
              <a:spcAft>
                <a:spcPts val="0"/>
              </a:spcAft>
              <a:buSzPts val="1400"/>
              <a:buNone/>
            </a:pPr>
            <a:r>
              <a:rPr lang="en-US" dirty="0">
                <a:latin typeface="Times New Roman" panose="02020603050405020304" pitchFamily="18" charset="0"/>
                <a:cs typeface="Times New Roman" panose="02020603050405020304" pitchFamily="18" charset="0"/>
              </a:rPr>
              <a:t>	b. Code in order for these profiles to interact.</a:t>
            </a:r>
          </a:p>
          <a:p>
            <a:pPr marL="0" lvl="0" indent="0" algn="l" rtl="0">
              <a:lnSpc>
                <a:spcPct val="100000"/>
              </a:lnSpc>
              <a:spcBef>
                <a:spcPts val="0"/>
              </a:spcBef>
              <a:spcAft>
                <a:spcPts val="0"/>
              </a:spcAft>
              <a:buSzPts val="1400"/>
              <a:buNone/>
            </a:pPr>
            <a:r>
              <a:rPr lang="en-US" dirty="0">
                <a:latin typeface="Times New Roman" panose="02020603050405020304" pitchFamily="18" charset="0"/>
                <a:cs typeface="Times New Roman" panose="02020603050405020304" pitchFamily="18" charset="0"/>
              </a:rPr>
              <a:t>	c. Implement for each profile to send, receive or update data accordingly</a:t>
            </a:r>
          </a:p>
          <a:p>
            <a:pPr marL="0" lvl="0" indent="0" algn="l" rtl="0">
              <a:lnSpc>
                <a:spcPct val="100000"/>
              </a:lnSpc>
              <a:spcBef>
                <a:spcPts val="0"/>
              </a:spcBef>
              <a:spcAft>
                <a:spcPts val="0"/>
              </a:spcAft>
              <a:buSzPts val="1400"/>
              <a:buNone/>
            </a:pPr>
            <a:r>
              <a:rPr lang="en-US" b="1" dirty="0">
                <a:latin typeface="Times New Roman" panose="02020603050405020304" pitchFamily="18" charset="0"/>
                <a:cs typeface="Times New Roman" panose="02020603050405020304" pitchFamily="18" charset="0"/>
              </a:rPr>
              <a:t>4. Testing:</a:t>
            </a:r>
          </a:p>
          <a:p>
            <a:pPr marL="0" lvl="0" indent="0" algn="l" rtl="0">
              <a:lnSpc>
                <a:spcPct val="100000"/>
              </a:lnSpc>
              <a:spcBef>
                <a:spcPts val="0"/>
              </a:spcBef>
              <a:spcAft>
                <a:spcPts val="0"/>
              </a:spcAft>
              <a:buSzPts val="1400"/>
              <a:buNone/>
            </a:pPr>
            <a:r>
              <a:rPr lang="en-US" dirty="0">
                <a:latin typeface="Times New Roman" panose="02020603050405020304" pitchFamily="18" charset="0"/>
                <a:cs typeface="Times New Roman" panose="02020603050405020304" pitchFamily="18" charset="0"/>
              </a:rPr>
              <a:t>	a. Test the app for functionality, user-friendliness and performance</a:t>
            </a:r>
          </a:p>
          <a:p>
            <a:pPr marL="0" lvl="0" indent="0" algn="l" rtl="0">
              <a:lnSpc>
                <a:spcPct val="100000"/>
              </a:lnSpc>
              <a:spcBef>
                <a:spcPts val="0"/>
              </a:spcBef>
              <a:spcAft>
                <a:spcPts val="0"/>
              </a:spcAft>
              <a:buSzPts val="1400"/>
              <a:buNone/>
            </a:pPr>
            <a:r>
              <a:rPr lang="en-US" dirty="0">
                <a:latin typeface="Times New Roman" panose="02020603050405020304" pitchFamily="18" charset="0"/>
                <a:cs typeface="Times New Roman" panose="02020603050405020304" pitchFamily="18" charset="0"/>
              </a:rPr>
              <a:t>	b. Address and fix any identified issues</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99971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D0BEB5F-BD88-CA06-EBCB-730EE9B9CD2E}"/>
              </a:ext>
            </a:extLst>
          </p:cNvPr>
          <p:cNvSpPr txBox="1"/>
          <p:nvPr/>
        </p:nvSpPr>
        <p:spPr>
          <a:xfrm>
            <a:off x="291403" y="1016078"/>
            <a:ext cx="9144000" cy="3970318"/>
          </a:xfrm>
          <a:prstGeom prst="rect">
            <a:avLst/>
          </a:prstGeom>
          <a:noFill/>
        </p:spPr>
        <p:txBody>
          <a:bodyPr wrap="square">
            <a:spAutoFit/>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0" lang="en-IN" sz="1600" b="1" i="0" u="none" strike="noStrike" kern="0" cap="none" spc="0" normalizeH="0" baseline="0" noProof="0" dirty="0">
                <a:ln>
                  <a:noFill/>
                </a:ln>
                <a:solidFill>
                  <a:srgbClr val="000000"/>
                </a:solidFill>
                <a:effectLst/>
                <a:uLnTx/>
                <a:uFillTx/>
                <a:latin typeface="Times New Roman" panose="02020603050405020304" pitchFamily="18" charset="0"/>
                <a:ea typeface="Calibri"/>
                <a:cs typeface="Times New Roman" panose="02020603050405020304" pitchFamily="18" charset="0"/>
                <a:sym typeface="Calibri"/>
              </a:rPr>
              <a:t>5. User Testing:</a:t>
            </a:r>
            <a:br>
              <a:rPr kumimoji="0" lang="en-IN" sz="1600" b="0" i="0" u="none" strike="noStrike" kern="0" cap="none" spc="0" normalizeH="0" baseline="0" noProof="0" dirty="0">
                <a:ln>
                  <a:noFill/>
                </a:ln>
                <a:solidFill>
                  <a:srgbClr val="000000"/>
                </a:solidFill>
                <a:effectLst/>
                <a:uLnTx/>
                <a:uFillTx/>
                <a:latin typeface="Times New Roman" panose="02020603050405020304" pitchFamily="18" charset="0"/>
                <a:ea typeface="Calibri"/>
                <a:cs typeface="Times New Roman" panose="02020603050405020304" pitchFamily="18" charset="0"/>
                <a:sym typeface="Calibri"/>
              </a:rPr>
            </a:br>
            <a:r>
              <a:rPr kumimoji="0" lang="en-IN" sz="1600" b="0" i="0" u="none" strike="noStrike" kern="0" cap="none" spc="0" normalizeH="0" baseline="0" noProof="0" dirty="0">
                <a:ln>
                  <a:noFill/>
                </a:ln>
                <a:solidFill>
                  <a:srgbClr val="000000"/>
                </a:solidFill>
                <a:effectLst/>
                <a:uLnTx/>
                <a:uFillTx/>
                <a:latin typeface="Times New Roman" panose="02020603050405020304" pitchFamily="18" charset="0"/>
                <a:ea typeface="Calibri"/>
                <a:cs typeface="Times New Roman" panose="02020603050405020304" pitchFamily="18" charset="0"/>
                <a:sym typeface="Calibri"/>
              </a:rPr>
              <a:t>a. Conduct beta testing with a small group to gather user feedback.</a:t>
            </a:r>
            <a:br>
              <a:rPr kumimoji="0" lang="en-IN" sz="1600" b="0" i="0" u="none" strike="noStrike" kern="0" cap="none" spc="0" normalizeH="0" baseline="0" noProof="0" dirty="0">
                <a:ln>
                  <a:noFill/>
                </a:ln>
                <a:solidFill>
                  <a:srgbClr val="000000"/>
                </a:solidFill>
                <a:effectLst/>
                <a:uLnTx/>
                <a:uFillTx/>
                <a:latin typeface="Times New Roman" panose="02020603050405020304" pitchFamily="18" charset="0"/>
                <a:ea typeface="Calibri"/>
                <a:cs typeface="Times New Roman" panose="02020603050405020304" pitchFamily="18" charset="0"/>
                <a:sym typeface="Calibri"/>
              </a:rPr>
            </a:br>
            <a:r>
              <a:rPr kumimoji="0" lang="en-IN" sz="1600" b="0" i="0" u="none" strike="noStrike" kern="0" cap="none" spc="0" normalizeH="0" baseline="0" noProof="0" dirty="0">
                <a:ln>
                  <a:noFill/>
                </a:ln>
                <a:solidFill>
                  <a:srgbClr val="000000"/>
                </a:solidFill>
                <a:effectLst/>
                <a:uLnTx/>
                <a:uFillTx/>
                <a:latin typeface="Times New Roman" panose="02020603050405020304" pitchFamily="18" charset="0"/>
                <a:ea typeface="Calibri"/>
                <a:cs typeface="Times New Roman" panose="02020603050405020304" pitchFamily="18" charset="0"/>
                <a:sym typeface="Calibri"/>
              </a:rPr>
              <a:t>b. Make improvements based on user suggestions.</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0" lang="en-IN" sz="1600" b="1" i="0" u="none" strike="noStrike" kern="0" cap="none" spc="0" normalizeH="0" baseline="0" noProof="0" dirty="0">
                <a:ln>
                  <a:noFill/>
                </a:ln>
                <a:solidFill>
                  <a:srgbClr val="000000"/>
                </a:solidFill>
                <a:effectLst/>
                <a:uLnTx/>
                <a:uFillTx/>
                <a:latin typeface="Times New Roman" panose="02020603050405020304" pitchFamily="18" charset="0"/>
                <a:ea typeface="Calibri"/>
                <a:cs typeface="Times New Roman" panose="02020603050405020304" pitchFamily="18" charset="0"/>
                <a:sym typeface="Calibri"/>
              </a:rPr>
              <a:t>6. Development:</a:t>
            </a:r>
            <a:br>
              <a:rPr kumimoji="0" lang="en-IN" sz="1600" b="0" i="0" u="none" strike="noStrike" kern="0" cap="none" spc="0" normalizeH="0" baseline="0" noProof="0" dirty="0">
                <a:ln>
                  <a:noFill/>
                </a:ln>
                <a:solidFill>
                  <a:srgbClr val="000000"/>
                </a:solidFill>
                <a:effectLst/>
                <a:uLnTx/>
                <a:uFillTx/>
                <a:latin typeface="Times New Roman" panose="02020603050405020304" pitchFamily="18" charset="0"/>
                <a:ea typeface="Calibri"/>
                <a:cs typeface="Times New Roman" panose="02020603050405020304" pitchFamily="18" charset="0"/>
                <a:sym typeface="Calibri"/>
              </a:rPr>
            </a:br>
            <a:r>
              <a:rPr kumimoji="0" lang="en-IN" sz="1600" b="0" i="0" u="none" strike="noStrike" kern="0" cap="none" spc="0" normalizeH="0" baseline="0" noProof="0" dirty="0">
                <a:ln>
                  <a:noFill/>
                </a:ln>
                <a:solidFill>
                  <a:srgbClr val="000000"/>
                </a:solidFill>
                <a:effectLst/>
                <a:uLnTx/>
                <a:uFillTx/>
                <a:latin typeface="Times New Roman" panose="02020603050405020304" pitchFamily="18" charset="0"/>
                <a:ea typeface="Calibri"/>
                <a:cs typeface="Times New Roman" panose="02020603050405020304" pitchFamily="18" charset="0"/>
                <a:sym typeface="Calibri"/>
              </a:rPr>
              <a:t>a. Develop the program in order for it to receive, store or update data.</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0" lang="en-IN" sz="1600" b="1" i="0" u="none" strike="noStrike" kern="0" cap="none" spc="0" normalizeH="0" baseline="0" noProof="0" dirty="0">
                <a:ln>
                  <a:noFill/>
                </a:ln>
                <a:solidFill>
                  <a:srgbClr val="000000"/>
                </a:solidFill>
                <a:effectLst/>
                <a:uLnTx/>
                <a:uFillTx/>
                <a:latin typeface="Times New Roman" panose="02020603050405020304" pitchFamily="18" charset="0"/>
                <a:ea typeface="Calibri"/>
                <a:cs typeface="Times New Roman" panose="02020603050405020304" pitchFamily="18" charset="0"/>
                <a:sym typeface="Calibri"/>
              </a:rPr>
              <a:t>7. Documentation:</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0" lang="en-IN" sz="1600" b="0" i="0" u="none" strike="noStrike" kern="0" cap="none" spc="0" normalizeH="0" baseline="0" noProof="0" dirty="0">
                <a:ln>
                  <a:noFill/>
                </a:ln>
                <a:solidFill>
                  <a:srgbClr val="000000"/>
                </a:solidFill>
                <a:effectLst/>
                <a:uLnTx/>
                <a:uFillTx/>
                <a:latin typeface="Times New Roman" panose="02020603050405020304" pitchFamily="18" charset="0"/>
                <a:ea typeface="Calibri"/>
                <a:cs typeface="Times New Roman" panose="02020603050405020304" pitchFamily="18" charset="0"/>
                <a:sym typeface="Calibri"/>
              </a:rPr>
              <a:t>	a. Documentation app architecture, design decisions and key features.</a:t>
            </a:r>
            <a:br>
              <a:rPr kumimoji="0" lang="en-IN" sz="1600" b="0" i="0" u="none" strike="noStrike" kern="0" cap="none" spc="0" normalizeH="0" baseline="0" noProof="0" dirty="0">
                <a:ln>
                  <a:noFill/>
                </a:ln>
                <a:solidFill>
                  <a:srgbClr val="000000"/>
                </a:solidFill>
                <a:effectLst/>
                <a:uLnTx/>
                <a:uFillTx/>
                <a:latin typeface="Times New Roman" panose="02020603050405020304" pitchFamily="18" charset="0"/>
                <a:ea typeface="Calibri"/>
                <a:cs typeface="Times New Roman" panose="02020603050405020304" pitchFamily="18" charset="0"/>
                <a:sym typeface="Calibri"/>
              </a:rPr>
            </a:br>
            <a:r>
              <a:rPr kumimoji="0" lang="en-IN" sz="1600" b="0" i="0" u="none" strike="noStrike" kern="0" cap="none" spc="0" normalizeH="0" baseline="0" noProof="0" dirty="0">
                <a:ln>
                  <a:noFill/>
                </a:ln>
                <a:solidFill>
                  <a:srgbClr val="000000"/>
                </a:solidFill>
                <a:effectLst/>
                <a:uLnTx/>
                <a:uFillTx/>
                <a:latin typeface="Times New Roman" panose="02020603050405020304" pitchFamily="18" charset="0"/>
                <a:ea typeface="Calibri"/>
                <a:cs typeface="Times New Roman" panose="02020603050405020304" pitchFamily="18" charset="0"/>
                <a:sym typeface="Calibri"/>
              </a:rPr>
              <a:t>b. Create instructions for user to easily operate.</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0" lang="en-IN" sz="1600" b="1" i="0" u="none" strike="noStrike" kern="0" cap="none" spc="0" normalizeH="0" baseline="0" noProof="0" dirty="0">
                <a:ln>
                  <a:noFill/>
                </a:ln>
                <a:solidFill>
                  <a:srgbClr val="000000"/>
                </a:solidFill>
                <a:effectLst/>
                <a:uLnTx/>
                <a:uFillTx/>
                <a:latin typeface="Times New Roman" panose="02020603050405020304" pitchFamily="18" charset="0"/>
                <a:ea typeface="Calibri"/>
                <a:cs typeface="Times New Roman" panose="02020603050405020304" pitchFamily="18" charset="0"/>
                <a:sym typeface="Calibri"/>
              </a:rPr>
              <a:t>8. Project Closure:</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0" lang="en-IN" sz="1600" b="0" i="0" u="none" strike="noStrike" kern="0" cap="none" spc="0" normalizeH="0" baseline="0" noProof="0" dirty="0">
                <a:ln>
                  <a:noFill/>
                </a:ln>
                <a:solidFill>
                  <a:srgbClr val="000000"/>
                </a:solidFill>
                <a:effectLst/>
                <a:uLnTx/>
                <a:uFillTx/>
                <a:latin typeface="Times New Roman" panose="02020603050405020304" pitchFamily="18" charset="0"/>
                <a:ea typeface="Calibri"/>
                <a:cs typeface="Times New Roman" panose="02020603050405020304" pitchFamily="18" charset="0"/>
                <a:sym typeface="Calibri"/>
              </a:rPr>
              <a:t>	a. Verify project completion and compliance with standards.</a:t>
            </a:r>
            <a:br>
              <a:rPr kumimoji="0" lang="en-IN" sz="1600" b="0" i="0" u="none" strike="noStrike" kern="0" cap="none" spc="0" normalizeH="0" baseline="0" noProof="0" dirty="0">
                <a:ln>
                  <a:noFill/>
                </a:ln>
                <a:solidFill>
                  <a:srgbClr val="000000"/>
                </a:solidFill>
                <a:effectLst/>
                <a:uLnTx/>
                <a:uFillTx/>
                <a:latin typeface="Times New Roman" panose="02020603050405020304" pitchFamily="18" charset="0"/>
                <a:ea typeface="Calibri"/>
                <a:cs typeface="Times New Roman" panose="02020603050405020304" pitchFamily="18" charset="0"/>
                <a:sym typeface="Calibri"/>
              </a:rPr>
            </a:br>
            <a:r>
              <a:rPr kumimoji="0" lang="en-IN" sz="1600" b="0" i="0" u="none" strike="noStrike" kern="0" cap="none" spc="0" normalizeH="0" baseline="0" noProof="0" dirty="0">
                <a:ln>
                  <a:noFill/>
                </a:ln>
                <a:solidFill>
                  <a:srgbClr val="000000"/>
                </a:solidFill>
                <a:effectLst/>
                <a:uLnTx/>
                <a:uFillTx/>
                <a:latin typeface="Times New Roman" panose="02020603050405020304" pitchFamily="18" charset="0"/>
                <a:ea typeface="Calibri"/>
                <a:cs typeface="Times New Roman" panose="02020603050405020304" pitchFamily="18" charset="0"/>
                <a:sym typeface="Calibri"/>
              </a:rPr>
              <a:t>b. Archive project data and records.</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0" lang="en-IN" sz="1600" b="1" i="0" u="none" strike="noStrike" kern="0" cap="none" spc="0" normalizeH="0" baseline="0" noProof="0" dirty="0">
                <a:ln>
                  <a:noFill/>
                </a:ln>
                <a:solidFill>
                  <a:srgbClr val="000000"/>
                </a:solidFill>
                <a:effectLst/>
                <a:uLnTx/>
                <a:uFillTx/>
                <a:latin typeface="Times New Roman" panose="02020603050405020304" pitchFamily="18" charset="0"/>
                <a:ea typeface="Calibri"/>
                <a:cs typeface="Times New Roman" panose="02020603050405020304" pitchFamily="18" charset="0"/>
                <a:sym typeface="Calibri"/>
              </a:rPr>
              <a:t>9. Post- Project Review:</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0" lang="en-IN" sz="1600" b="0" i="0" u="none" strike="noStrike" kern="0" cap="none" spc="0" normalizeH="0" baseline="0" noProof="0" dirty="0">
                <a:ln>
                  <a:noFill/>
                </a:ln>
                <a:solidFill>
                  <a:srgbClr val="000000"/>
                </a:solidFill>
                <a:effectLst/>
                <a:uLnTx/>
                <a:uFillTx/>
                <a:latin typeface="Times New Roman" panose="02020603050405020304" pitchFamily="18" charset="0"/>
                <a:ea typeface="Calibri"/>
                <a:cs typeface="Times New Roman" panose="02020603050405020304" pitchFamily="18" charset="0"/>
                <a:sym typeface="Calibri"/>
              </a:rPr>
              <a:t>	a. Evaluate project performance against objectives.</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0" lang="en-IN" sz="1600" b="0" i="0" u="none" strike="noStrike" kern="0" cap="none" spc="0" normalizeH="0" baseline="0" noProof="0" dirty="0">
                <a:ln>
                  <a:noFill/>
                </a:ln>
                <a:solidFill>
                  <a:srgbClr val="000000"/>
                </a:solidFill>
                <a:effectLst/>
                <a:uLnTx/>
                <a:uFillTx/>
                <a:latin typeface="Times New Roman" panose="02020603050405020304" pitchFamily="18" charset="0"/>
                <a:ea typeface="Calibri"/>
                <a:cs typeface="Times New Roman" panose="02020603050405020304" pitchFamily="18" charset="0"/>
                <a:sym typeface="Calibri"/>
              </a:rPr>
              <a:t>	b. Identify areas for improvement and lessons learned.</a:t>
            </a:r>
          </a:p>
          <a:p>
            <a:pPr algn="just">
              <a:buFont typeface="+mj-lt"/>
              <a:buAutoNum type="arabicPeriod"/>
            </a:pPr>
            <a:endParaRPr lang="en-US" b="0" i="0" dirty="0">
              <a:effectLst/>
              <a:latin typeface="Times New Roman" panose="02020603050405020304" pitchFamily="18" charset="0"/>
              <a:cs typeface="Times New Roman" panose="02020603050405020304" pitchFamily="18" charset="0"/>
            </a:endParaRPr>
          </a:p>
          <a:p>
            <a:pPr algn="just">
              <a:buFont typeface="+mj-lt"/>
              <a:buAutoNum type="arabicPeriod"/>
            </a:pPr>
            <a:endParaRPr lang="en-IN" dirty="0"/>
          </a:p>
        </p:txBody>
      </p:sp>
      <p:sp>
        <p:nvSpPr>
          <p:cNvPr id="2" name="Google Shape;343;p2">
            <a:extLst>
              <a:ext uri="{FF2B5EF4-FFF2-40B4-BE49-F238E27FC236}">
                <a16:creationId xmlns:a16="http://schemas.microsoft.com/office/drawing/2014/main" id="{CBA9B46F-C24E-A9B7-5AC8-084D91097E28}"/>
              </a:ext>
            </a:extLst>
          </p:cNvPr>
          <p:cNvSpPr txBox="1">
            <a:spLocks/>
          </p:cNvSpPr>
          <p:nvPr/>
        </p:nvSpPr>
        <p:spPr>
          <a:xfrm>
            <a:off x="100484" y="764967"/>
            <a:ext cx="7194619" cy="470882"/>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74320" indent="-274320" algn="just">
              <a:spcBef>
                <a:spcPts val="240"/>
              </a:spcBef>
              <a:buSzPts val="1140"/>
              <a:buFont typeface="Arial"/>
              <a:buChar char="⚫"/>
            </a:pPr>
            <a:r>
              <a:rPr lang="en-US" sz="1600" b="1" dirty="0">
                <a:solidFill>
                  <a:schemeClr val="tx1"/>
                </a:solidFill>
                <a:latin typeface="Times New Roman" panose="02020603050405020304" pitchFamily="18" charset="0"/>
                <a:ea typeface="Times New Roman"/>
                <a:cs typeface="Times New Roman" panose="02020603050405020304" pitchFamily="18" charset="0"/>
                <a:sym typeface="Times New Roman"/>
              </a:rPr>
              <a:t>Algorithm for Project Development</a:t>
            </a:r>
          </a:p>
          <a:p>
            <a:pPr marL="274320" indent="-201930" algn="just">
              <a:spcBef>
                <a:spcPts val="240"/>
              </a:spcBef>
              <a:buSzPts val="1140"/>
            </a:pPr>
            <a:endParaRPr lang="en-US" sz="1600" b="1" dirty="0">
              <a:latin typeface="Times New Roman" panose="02020603050405020304" pitchFamily="18" charset="0"/>
              <a:ea typeface="Times New Roman"/>
              <a:cs typeface="Times New Roman" panose="02020603050405020304" pitchFamily="18" charset="0"/>
              <a:sym typeface="Times New Roman"/>
            </a:endParaRPr>
          </a:p>
          <a:p>
            <a:pPr marL="274320" indent="-177800" algn="just">
              <a:spcBef>
                <a:spcPts val="320"/>
              </a:spcBef>
              <a:buSzPts val="1520"/>
            </a:pPr>
            <a:r>
              <a:rPr lang="en-US" sz="1600" b="1" dirty="0">
                <a:latin typeface="Times New Roman" panose="02020603050405020304" pitchFamily="18" charset="0"/>
                <a:ea typeface="Times New Roman"/>
                <a:cs typeface="Times New Roman" panose="02020603050405020304" pitchFamily="18" charset="0"/>
                <a:sym typeface="Times New Roman"/>
              </a:rPr>
              <a:t>						</a:t>
            </a:r>
          </a:p>
        </p:txBody>
      </p:sp>
    </p:spTree>
    <p:extLst>
      <p:ext uri="{BB962C8B-B14F-4D97-AF65-F5344CB8AC3E}">
        <p14:creationId xmlns:p14="http://schemas.microsoft.com/office/powerpoint/2010/main" val="29188270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AC53B257-9917-76EC-82EA-6ECDD8AEEA86}"/>
            </a:ext>
          </a:extLst>
        </p:cNvPr>
        <p:cNvGrpSpPr/>
        <p:nvPr/>
      </p:nvGrpSpPr>
      <p:grpSpPr>
        <a:xfrm>
          <a:off x="0" y="0"/>
          <a:ext cx="0" cy="0"/>
          <a:chOff x="0" y="0"/>
          <a:chExt cx="0" cy="0"/>
        </a:xfrm>
      </p:grpSpPr>
      <p:sp>
        <p:nvSpPr>
          <p:cNvPr id="343" name="Google Shape;343;p2">
            <a:extLst>
              <a:ext uri="{FF2B5EF4-FFF2-40B4-BE49-F238E27FC236}">
                <a16:creationId xmlns:a16="http://schemas.microsoft.com/office/drawing/2014/main" id="{CF93E6D0-8D1C-9712-6214-3E642BFF0114}"/>
              </a:ext>
            </a:extLst>
          </p:cNvPr>
          <p:cNvSpPr txBox="1">
            <a:spLocks noGrp="1"/>
          </p:cNvSpPr>
          <p:nvPr>
            <p:ph type="body" idx="1"/>
          </p:nvPr>
        </p:nvSpPr>
        <p:spPr>
          <a:xfrm>
            <a:off x="0" y="730115"/>
            <a:ext cx="8229600" cy="3372406"/>
          </a:xfrm>
          <a:prstGeom prst="rect">
            <a:avLst/>
          </a:prstGeom>
          <a:noFill/>
          <a:ln>
            <a:noFill/>
          </a:ln>
        </p:spPr>
        <p:txBody>
          <a:bodyPr spcFirstLastPara="1" wrap="square" lIns="91425" tIns="45700" rIns="91425" bIns="45700" anchor="t" anchorCtr="0">
            <a:noAutofit/>
          </a:bodyPr>
          <a:lstStyle/>
          <a:p>
            <a:pPr marL="274320" lvl="0" indent="-274320" algn="l" rtl="0">
              <a:lnSpc>
                <a:spcPct val="100000"/>
              </a:lnSpc>
              <a:spcBef>
                <a:spcPts val="0"/>
              </a:spcBef>
              <a:spcAft>
                <a:spcPts val="0"/>
              </a:spcAft>
              <a:buSzPts val="1140"/>
              <a:buChar char="⚫"/>
            </a:pPr>
            <a:endParaRPr sz="1600" dirty="0">
              <a:latin typeface="Times New Roman" panose="02020603050405020304" pitchFamily="18" charset="0"/>
              <a:cs typeface="Times New Roman" panose="02020603050405020304" pitchFamily="18" charset="0"/>
            </a:endParaRPr>
          </a:p>
          <a:p>
            <a:pPr marL="274320" lvl="0" indent="-274320" algn="l" rtl="0">
              <a:lnSpc>
                <a:spcPct val="100000"/>
              </a:lnSpc>
              <a:spcBef>
                <a:spcPts val="240"/>
              </a:spcBef>
              <a:spcAft>
                <a:spcPts val="0"/>
              </a:spcAft>
              <a:buSzPts val="1140"/>
              <a:buChar char="⚫"/>
            </a:pPr>
            <a:r>
              <a:rPr lang="en-US" sz="1600" b="1" dirty="0">
                <a:latin typeface="Times New Roman" panose="02020603050405020304" pitchFamily="18" charset="0"/>
                <a:ea typeface="Times New Roman"/>
                <a:cs typeface="Times New Roman" panose="02020603050405020304" pitchFamily="18" charset="0"/>
                <a:sym typeface="Times New Roman"/>
              </a:rPr>
              <a:t>Block Diagram </a:t>
            </a:r>
            <a:endParaRPr sz="1600" dirty="0">
              <a:latin typeface="Times New Roman" panose="02020603050405020304" pitchFamily="18" charset="0"/>
              <a:cs typeface="Times New Roman" panose="02020603050405020304" pitchFamily="18" charset="0"/>
            </a:endParaRPr>
          </a:p>
          <a:p>
            <a:pPr marL="274320" lvl="0" indent="-177800" algn="l" rtl="0">
              <a:lnSpc>
                <a:spcPct val="100000"/>
              </a:lnSpc>
              <a:spcBef>
                <a:spcPts val="320"/>
              </a:spcBef>
              <a:spcAft>
                <a:spcPts val="0"/>
              </a:spcAft>
              <a:buSzPts val="1520"/>
              <a:buNone/>
            </a:pPr>
            <a:endParaRPr sz="1600" b="1" dirty="0">
              <a:latin typeface="Times New Roman" panose="02020603050405020304" pitchFamily="18" charset="0"/>
              <a:ea typeface="Times New Roman"/>
              <a:cs typeface="Times New Roman" panose="02020603050405020304" pitchFamily="18" charset="0"/>
              <a:sym typeface="Times New Roman"/>
            </a:endParaRPr>
          </a:p>
          <a:p>
            <a:pPr marL="274320" lvl="0" indent="-177800" algn="l" rtl="0">
              <a:lnSpc>
                <a:spcPct val="100000"/>
              </a:lnSpc>
              <a:spcBef>
                <a:spcPts val="320"/>
              </a:spcBef>
              <a:spcAft>
                <a:spcPts val="0"/>
              </a:spcAft>
              <a:buSzPts val="1520"/>
              <a:buNone/>
            </a:pPr>
            <a:endParaRPr sz="1600" b="1" dirty="0">
              <a:latin typeface="Times New Roman" panose="02020603050405020304" pitchFamily="18" charset="0"/>
              <a:ea typeface="Times New Roman"/>
              <a:cs typeface="Times New Roman" panose="02020603050405020304" pitchFamily="18" charset="0"/>
              <a:sym typeface="Times New Roman"/>
            </a:endParaRPr>
          </a:p>
          <a:p>
            <a:pPr marL="274320" lvl="0" indent="-177800" algn="l" rtl="0">
              <a:lnSpc>
                <a:spcPct val="100000"/>
              </a:lnSpc>
              <a:spcBef>
                <a:spcPts val="320"/>
              </a:spcBef>
              <a:spcAft>
                <a:spcPts val="0"/>
              </a:spcAft>
              <a:buSzPts val="1520"/>
              <a:buFont typeface="Arial"/>
              <a:buNone/>
            </a:pPr>
            <a:endParaRPr sz="1600" b="1" dirty="0">
              <a:latin typeface="Times New Roman" panose="02020603050405020304" pitchFamily="18" charset="0"/>
              <a:ea typeface="Times New Roman"/>
              <a:cs typeface="Times New Roman" panose="02020603050405020304" pitchFamily="18" charset="0"/>
              <a:sym typeface="Times New Roman"/>
            </a:endParaRPr>
          </a:p>
        </p:txBody>
      </p:sp>
      <p:pic>
        <p:nvPicPr>
          <p:cNvPr id="6" name="Picture 5" descr="A screenshot of a computer screen&#10;&#10;Description automatically generated">
            <a:extLst>
              <a:ext uri="{FF2B5EF4-FFF2-40B4-BE49-F238E27FC236}">
                <a16:creationId xmlns:a16="http://schemas.microsoft.com/office/drawing/2014/main" id="{694C5DA3-6C70-5175-450D-45AEF5DD5F37}"/>
              </a:ext>
            </a:extLst>
          </p:cNvPr>
          <p:cNvPicPr>
            <a:picLocks noChangeAspect="1"/>
          </p:cNvPicPr>
          <p:nvPr/>
        </p:nvPicPr>
        <p:blipFill>
          <a:blip r:embed="rId3"/>
          <a:stretch>
            <a:fillRect/>
          </a:stretch>
        </p:blipFill>
        <p:spPr>
          <a:xfrm>
            <a:off x="1798678" y="497688"/>
            <a:ext cx="3920409" cy="3915697"/>
          </a:xfrm>
          <a:prstGeom prst="rect">
            <a:avLst/>
          </a:prstGeom>
        </p:spPr>
      </p:pic>
    </p:spTree>
    <p:extLst>
      <p:ext uri="{BB962C8B-B14F-4D97-AF65-F5344CB8AC3E}">
        <p14:creationId xmlns:p14="http://schemas.microsoft.com/office/powerpoint/2010/main" val="1416650631"/>
      </p:ext>
    </p:extLst>
  </p:cSld>
  <p:clrMapOvr>
    <a:masterClrMapping/>
  </p:clrMapOvr>
</p:sld>
</file>

<file path=ppt/theme/theme1.xml><?xml version="1.0" encoding="utf-8"?>
<a:theme xmlns:a="http://schemas.openxmlformats.org/drawingml/2006/main" name="Prsnt1">
  <a:themeElements>
    <a:clrScheme name="Custom 3">
      <a:dk1>
        <a:srgbClr val="7030A0"/>
      </a:dk1>
      <a:lt1>
        <a:srgbClr val="FFFFFF"/>
      </a:lt1>
      <a:dk2>
        <a:srgbClr val="7030A0"/>
      </a:dk2>
      <a:lt2>
        <a:srgbClr val="DEF5FA"/>
      </a:lt2>
      <a:accent1>
        <a:srgbClr val="542378"/>
      </a:accent1>
      <a:accent2>
        <a:srgbClr val="B4490F"/>
      </a:accent2>
      <a:accent3>
        <a:srgbClr val="FF7401"/>
      </a:accent3>
      <a:accent4>
        <a:srgbClr val="AB73D5"/>
      </a:accent4>
      <a:accent5>
        <a:srgbClr val="8438BD"/>
      </a:accent5>
      <a:accent6>
        <a:srgbClr val="8F41C8"/>
      </a:accent6>
      <a:hlink>
        <a:srgbClr val="B4490F"/>
      </a:hlink>
      <a:folHlink>
        <a:srgbClr val="EB757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664</TotalTime>
  <Words>3001</Words>
  <Application>Microsoft Office PowerPoint</Application>
  <PresentationFormat>On-screen Show (16:9)</PresentationFormat>
  <Paragraphs>228</Paragraphs>
  <Slides>46</Slides>
  <Notes>19</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46</vt:i4>
      </vt:variant>
    </vt:vector>
  </HeadingPairs>
  <TitlesOfParts>
    <vt:vector size="53" baseType="lpstr">
      <vt:lpstr>Times New Roman</vt:lpstr>
      <vt:lpstr>Calibri</vt:lpstr>
      <vt:lpstr>Constantia</vt:lpstr>
      <vt:lpstr>Noto Sans Symbols</vt:lpstr>
      <vt:lpstr>Arial</vt:lpstr>
      <vt:lpstr>Prsnt1</vt:lpstr>
      <vt:lpstr>1_Custom Design</vt:lpstr>
      <vt:lpstr>EXCELSSIOR EDUCATION SOCIETY’S  K. C. COLLEGE OF ENGINEERING AND MANAGEMENT STUDIES AND RESEARCH (Affiliated to the University of Mumbai) Mith Bunder Road, Near Hume Pipe, Kopri, Thane(E)-400603</vt:lpstr>
      <vt:lpstr>Index</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EXCELSSIOR EDUCATION SOCIETY’S  K. C. COLLEGE OF ENGINEERING AND MANAGEMENT STUDIES AND RESEARCH (Affiliated to the University of Mumbai) Mith Bunder Road, Near Hume Pipe, Kopari, Thane(E)-400603</dc:title>
  <dc:creator>KDK</dc:creator>
  <cp:lastModifiedBy>Armaan Nakhuda</cp:lastModifiedBy>
  <cp:revision>34</cp:revision>
  <dcterms:modified xsi:type="dcterms:W3CDTF">2024-02-19T19:24:11Z</dcterms:modified>
</cp:coreProperties>
</file>